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kv" ContentType="video/unknown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</p:sldMasterIdLst>
  <p:notesMasterIdLst>
    <p:notesMasterId r:id="rId28"/>
  </p:notesMasterIdLst>
  <p:sldIdLst>
    <p:sldId id="319" r:id="rId2"/>
    <p:sldId id="259" r:id="rId3"/>
    <p:sldId id="260" r:id="rId4"/>
    <p:sldId id="320" r:id="rId5"/>
    <p:sldId id="333" r:id="rId6"/>
    <p:sldId id="334" r:id="rId7"/>
    <p:sldId id="335" r:id="rId8"/>
    <p:sldId id="336" r:id="rId9"/>
    <p:sldId id="337" r:id="rId10"/>
    <p:sldId id="338" r:id="rId11"/>
    <p:sldId id="339" r:id="rId12"/>
    <p:sldId id="340" r:id="rId13"/>
    <p:sldId id="341" r:id="rId14"/>
    <p:sldId id="321" r:id="rId15"/>
    <p:sldId id="261" r:id="rId16"/>
    <p:sldId id="322" r:id="rId17"/>
    <p:sldId id="323" r:id="rId18"/>
    <p:sldId id="327" r:id="rId19"/>
    <p:sldId id="343" r:id="rId20"/>
    <p:sldId id="324" r:id="rId21"/>
    <p:sldId id="342" r:id="rId22"/>
    <p:sldId id="328" r:id="rId23"/>
    <p:sldId id="326" r:id="rId24"/>
    <p:sldId id="329" r:id="rId25"/>
    <p:sldId id="330" r:id="rId26"/>
    <p:sldId id="331" r:id="rId27"/>
  </p:sldIdLst>
  <p:sldSz cx="9144000" cy="5143500" type="screen16x9"/>
  <p:notesSz cx="6858000" cy="9144000"/>
  <p:embeddedFontLst>
    <p:embeddedFont>
      <p:font typeface="Avenir Next LT Pro" panose="020B0504020202020204" pitchFamily="34" charset="0"/>
      <p:regular r:id="rId29"/>
      <p:bold r:id="rId30"/>
      <p:italic r:id="rId31"/>
      <p:boldItalic r:id="rId32"/>
    </p:embeddedFont>
    <p:embeddedFont>
      <p:font typeface="Cambria Math" panose="02040503050406030204" pitchFamily="18" charset="0"/>
      <p:regular r:id="rId33"/>
    </p:embeddedFont>
    <p:embeddedFont>
      <p:font typeface="Manrope" panose="020B0604020202020204" charset="0"/>
      <p:regular r:id="rId34"/>
      <p:bold r:id="rId35"/>
    </p:embeddedFont>
    <p:embeddedFont>
      <p:font typeface="Nunito" pitchFamily="2" charset="0"/>
      <p:regular r:id="rId36"/>
      <p:bold r:id="rId37"/>
      <p:italic r:id="rId38"/>
      <p:boldItalic r:id="rId39"/>
    </p:embeddedFont>
    <p:embeddedFont>
      <p:font typeface="Posterama" panose="020B0504020200020000" pitchFamily="34" charset="0"/>
      <p:regular r:id="rId40"/>
      <p:bold r:id="rId41"/>
      <p:italic r:id="rId42"/>
      <p:boldItalic r:id="rId43"/>
    </p:embeddedFont>
    <p:embeddedFont>
      <p:font typeface="Raleway" pitchFamily="2" charset="0"/>
      <p:regular r:id="rId44"/>
      <p:bold r:id="rId45"/>
      <p:italic r:id="rId46"/>
      <p:boldItalic r:id="rId47"/>
    </p:embeddedFont>
    <p:embeddedFont>
      <p:font typeface="Sofia Pro" panose="020B0000000000000000" charset="0"/>
      <p:regular r:id="rId48"/>
      <p:bold r:id="rId49"/>
      <p:italic r:id="rId50"/>
      <p:boldItalic r:id="rId5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1A"/>
    <a:srgbClr val="8E8E8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EC17462-D2C4-4356-BF68-B18C3DEF88C9}">
  <a:tblStyle styleId="{3EC17462-D2C4-4356-BF68-B18C3DEF88C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2" autoAdjust="0"/>
    <p:restoredTop sz="94249" autoAdjust="0"/>
  </p:normalViewPr>
  <p:slideViewPr>
    <p:cSldViewPr snapToGrid="0">
      <p:cViewPr varScale="1">
        <p:scale>
          <a:sx n="85" d="100"/>
          <a:sy n="85" d="100"/>
        </p:scale>
        <p:origin x="882" y="78"/>
      </p:cViewPr>
      <p:guideLst/>
    </p:cSldViewPr>
  </p:slideViewPr>
  <p:outlineViewPr>
    <p:cViewPr>
      <p:scale>
        <a:sx n="33" d="100"/>
        <a:sy n="33" d="100"/>
      </p:scale>
      <p:origin x="0" y="-1638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1.fntdata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42" Type="http://schemas.openxmlformats.org/officeDocument/2006/relationships/font" Target="fonts/font14.fntdata"/><Relationship Id="rId47" Type="http://schemas.openxmlformats.org/officeDocument/2006/relationships/font" Target="fonts/font19.fntdata"/><Relationship Id="rId50" Type="http://schemas.openxmlformats.org/officeDocument/2006/relationships/font" Target="fonts/font22.fntdata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1.fntdata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45" Type="http://schemas.openxmlformats.org/officeDocument/2006/relationships/font" Target="fonts/font17.fntdata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4" Type="http://schemas.openxmlformats.org/officeDocument/2006/relationships/font" Target="fonts/font16.fntdata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font" Target="fonts/font15.fntdata"/><Relationship Id="rId48" Type="http://schemas.openxmlformats.org/officeDocument/2006/relationships/font" Target="fonts/font20.fntdata"/><Relationship Id="rId8" Type="http://schemas.openxmlformats.org/officeDocument/2006/relationships/slide" Target="slides/slide7.xml"/><Relationship Id="rId51" Type="http://schemas.openxmlformats.org/officeDocument/2006/relationships/font" Target="fonts/font23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46" Type="http://schemas.openxmlformats.org/officeDocument/2006/relationships/font" Target="fonts/font18.fntdata"/><Relationship Id="rId20" Type="http://schemas.openxmlformats.org/officeDocument/2006/relationships/slide" Target="slides/slide19.xml"/><Relationship Id="rId41" Type="http://schemas.openxmlformats.org/officeDocument/2006/relationships/font" Target="fonts/font13.fntdata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49" Type="http://schemas.openxmlformats.org/officeDocument/2006/relationships/font" Target="fonts/font2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8" name="Google Shape;5728;g114ccc1487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9" name="Google Shape;5729;g114ccc1487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257426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1" name="Google Shape;5811;gd96d257566_1_3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12" name="Google Shape;5812;gd96d257566_1_3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239218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1" name="Google Shape;5811;gd96d257566_1_3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12" name="Google Shape;5812;gd96d257566_1_3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14492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1" name="Google Shape;5811;gd96d257566_1_3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12" name="Google Shape;5812;gd96d257566_1_3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377697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1" name="Google Shape;5811;gd96d257566_1_3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12" name="Google Shape;5812;gd96d257566_1_3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Capteurs :  L’entrée de l’adversaire (agent humain) en mettant le pointeur de souris sur une cellule.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923587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1" name="Google Shape;5811;gd96d257566_1_3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12" name="Google Shape;5812;gd96d257566_1_3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63240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1" name="Google Shape;5811;gd96d257566_1_3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12" name="Google Shape;5812;gd96d257566_1_3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1" name="Google Shape;5811;gd96d257566_1_3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12" name="Google Shape;5812;gd96d257566_1_3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55303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5" name="Google Shape;5795;g10f3623e3bc_0_1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96" name="Google Shape;5796;g10f3623e3bc_0_1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63787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1" name="Google Shape;5811;gd96d257566_1_3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12" name="Google Shape;5812;gd96d257566_1_3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 dirty="0"/>
          </a:p>
        </p:txBody>
      </p:sp>
    </p:spTree>
    <p:extLst>
      <p:ext uri="{BB962C8B-B14F-4D97-AF65-F5344CB8AC3E}">
        <p14:creationId xmlns:p14="http://schemas.microsoft.com/office/powerpoint/2010/main" val="2007451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1" name="Google Shape;5811;gd96d257566_1_3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12" name="Google Shape;5812;gd96d257566_1_3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 dirty="0"/>
          </a:p>
        </p:txBody>
      </p:sp>
    </p:spTree>
    <p:extLst>
      <p:ext uri="{BB962C8B-B14F-4D97-AF65-F5344CB8AC3E}">
        <p14:creationId xmlns:p14="http://schemas.microsoft.com/office/powerpoint/2010/main" val="35272679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4" name="Google Shape;5774;gb1c2217c3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5" name="Google Shape;5775;gb1c2217c3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5" name="Google Shape;5795;g10f3623e3bc_0_1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96" name="Google Shape;5796;g10f3623e3bc_0_1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168569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1" name="Google Shape;5811;gd96d257566_1_3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12" name="Google Shape;5812;gd96d257566_1_3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468884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1" name="Google Shape;5811;gd96d257566_1_3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12" name="Google Shape;5812;gd96d257566_1_3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104528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5" name="Google Shape;5795;g10f3623e3bc_0_1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96" name="Google Shape;5796;g10f3623e3bc_0_1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540965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1" name="Google Shape;5811;gd96d257566_1_3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12" name="Google Shape;5812;gd96d257566_1_3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8729027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1" name="Google Shape;5811;gd96d257566_1_3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12" name="Google Shape;5812;gd96d257566_1_3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7292172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8" name="Google Shape;5728;g114ccc1487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9" name="Google Shape;5729;g114ccc1487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792076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5" name="Google Shape;5795;g10f3623e3bc_0_1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96" name="Google Shape;5796;g10f3623e3bc_0_1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1" name="Google Shape;5811;gd96d257566_1_3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12" name="Google Shape;5812;gd96d257566_1_3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314998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1" name="Google Shape;5811;gd96d257566_1_3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12" name="Google Shape;5812;gd96d257566_1_3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167027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1" name="Google Shape;5811;gd96d257566_1_3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12" name="Google Shape;5812;gd96d257566_1_3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849190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1" name="Google Shape;5811;gd96d257566_1_3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12" name="Google Shape;5812;gd96d257566_1_3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99520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1" name="Google Shape;5811;gd96d257566_1_3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12" name="Google Shape;5812;gd96d257566_1_3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90180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1" name="Google Shape;5811;gd96d257566_1_3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12" name="Google Shape;5812;gd96d257566_1_3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29526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0" y="0"/>
            <a:ext cx="9144000" cy="5143519"/>
            <a:chOff x="0" y="0"/>
            <a:chExt cx="9144000" cy="5143519"/>
          </a:xfrm>
        </p:grpSpPr>
        <p:sp>
          <p:nvSpPr>
            <p:cNvPr id="10" name="Google Shape;10;p2"/>
            <p:cNvSpPr/>
            <p:nvPr/>
          </p:nvSpPr>
          <p:spPr>
            <a:xfrm>
              <a:off x="0" y="0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537881" y="0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1075762" y="0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1613644" y="0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2151525" y="0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2689406" y="0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3227287" y="0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3765169" y="0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4303050" y="0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4840931" y="0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5378812" y="0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5916694" y="0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6454575" y="0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6992456" y="0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530337" y="0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8068218" y="0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8606100" y="0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0" y="514702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537881" y="514702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1075762" y="514702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1613644" y="514702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2151525" y="514702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2689406" y="514702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3227287" y="514702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3765169" y="514702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4303050" y="514702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4840931" y="514702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5378812" y="514702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5916694" y="514702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6454575" y="514702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6992456" y="514702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7530337" y="514702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8068218" y="514702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8606100" y="514702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0" y="1029404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537881" y="1029404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1075762" y="1029404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1613644" y="1029404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2151525" y="1029404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2689406" y="1029404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3227287" y="1029404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3765169" y="1029404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4303050" y="1029404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4840931" y="1029404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5378812" y="1029404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5916694" y="1029404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6454575" y="1029404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6992456" y="1029404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7530337" y="1029404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8068218" y="1029404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8606100" y="1029404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0" y="1544106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537881" y="1544106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1075762" y="1544106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2151525" y="1544106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2689406" y="1544106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3227287" y="1544106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3765169" y="1544106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4303050" y="1544106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4840931" y="1544106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5378812" y="1544106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5916694" y="1544106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6454575" y="1544106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6992456" y="1544106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7530337" y="1544106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8068218" y="1544106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8606100" y="1544106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0" y="2058808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537881" y="2058808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1075762" y="2058808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1613644" y="2058808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2151525" y="2058808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2689406" y="2058808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3227287" y="2058808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3765169" y="2058808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4303050" y="2058808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4840931" y="2058808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5378812" y="2058808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5916694" y="2058808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6454575" y="2058808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6992456" y="2058808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7530337" y="2058808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8068218" y="2058808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8606100" y="2058808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0" y="2573511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537881" y="2573511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1075762" y="2573511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1613644" y="2573511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2151525" y="2573511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2689406" y="2573511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3227287" y="2573511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3765169" y="2573511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4303050" y="2573511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4840931" y="2573511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5378812" y="2573511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5916694" y="2573511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6454575" y="2573511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6992456" y="2573511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7530337" y="2573511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8068218" y="2573511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8606100" y="2573511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0" y="3088213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537881" y="3088213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1075762" y="3088213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1613644" y="3088213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2151525" y="3088213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2689406" y="3088213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3227287" y="3088213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3765169" y="3088213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4303050" y="3088213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4840931" y="3088213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5378812" y="3088213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5916694" y="3088213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6454575" y="3088213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6992456" y="3088213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7530337" y="3088213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8068218" y="3088213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8606100" y="3088213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0" y="3602915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537881" y="3602915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2"/>
            <p:cNvSpPr/>
            <p:nvPr/>
          </p:nvSpPr>
          <p:spPr>
            <a:xfrm>
              <a:off x="1075762" y="3602915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1613644" y="3602915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2151525" y="3602915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2689406" y="3602915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2"/>
            <p:cNvSpPr/>
            <p:nvPr/>
          </p:nvSpPr>
          <p:spPr>
            <a:xfrm>
              <a:off x="3227287" y="3602915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2"/>
            <p:cNvSpPr/>
            <p:nvPr/>
          </p:nvSpPr>
          <p:spPr>
            <a:xfrm>
              <a:off x="3765169" y="3602915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2"/>
            <p:cNvSpPr/>
            <p:nvPr/>
          </p:nvSpPr>
          <p:spPr>
            <a:xfrm>
              <a:off x="4303050" y="3602915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4840931" y="3602915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2"/>
            <p:cNvSpPr/>
            <p:nvPr/>
          </p:nvSpPr>
          <p:spPr>
            <a:xfrm>
              <a:off x="5378812" y="3602915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2"/>
            <p:cNvSpPr/>
            <p:nvPr/>
          </p:nvSpPr>
          <p:spPr>
            <a:xfrm>
              <a:off x="5916694" y="3602915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2"/>
            <p:cNvSpPr/>
            <p:nvPr/>
          </p:nvSpPr>
          <p:spPr>
            <a:xfrm>
              <a:off x="6454575" y="3602915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2"/>
            <p:cNvSpPr/>
            <p:nvPr/>
          </p:nvSpPr>
          <p:spPr>
            <a:xfrm>
              <a:off x="6992456" y="3602915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2"/>
            <p:cNvSpPr/>
            <p:nvPr/>
          </p:nvSpPr>
          <p:spPr>
            <a:xfrm>
              <a:off x="7530337" y="3602915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"/>
            <p:cNvSpPr/>
            <p:nvPr/>
          </p:nvSpPr>
          <p:spPr>
            <a:xfrm>
              <a:off x="8068218" y="3602915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2"/>
            <p:cNvSpPr/>
            <p:nvPr/>
          </p:nvSpPr>
          <p:spPr>
            <a:xfrm>
              <a:off x="8606100" y="3602915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2"/>
            <p:cNvSpPr/>
            <p:nvPr/>
          </p:nvSpPr>
          <p:spPr>
            <a:xfrm>
              <a:off x="0" y="4117617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2"/>
            <p:cNvSpPr/>
            <p:nvPr/>
          </p:nvSpPr>
          <p:spPr>
            <a:xfrm>
              <a:off x="537881" y="4117617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2"/>
            <p:cNvSpPr/>
            <p:nvPr/>
          </p:nvSpPr>
          <p:spPr>
            <a:xfrm>
              <a:off x="1075762" y="4117617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2"/>
            <p:cNvSpPr/>
            <p:nvPr/>
          </p:nvSpPr>
          <p:spPr>
            <a:xfrm>
              <a:off x="1613644" y="4117617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2"/>
            <p:cNvSpPr/>
            <p:nvPr/>
          </p:nvSpPr>
          <p:spPr>
            <a:xfrm>
              <a:off x="2151525" y="4117617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2"/>
            <p:cNvSpPr/>
            <p:nvPr/>
          </p:nvSpPr>
          <p:spPr>
            <a:xfrm>
              <a:off x="2689406" y="4117617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2"/>
            <p:cNvSpPr/>
            <p:nvPr/>
          </p:nvSpPr>
          <p:spPr>
            <a:xfrm>
              <a:off x="3227287" y="4117617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2"/>
            <p:cNvSpPr/>
            <p:nvPr/>
          </p:nvSpPr>
          <p:spPr>
            <a:xfrm>
              <a:off x="3765169" y="4117617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2"/>
            <p:cNvSpPr/>
            <p:nvPr/>
          </p:nvSpPr>
          <p:spPr>
            <a:xfrm>
              <a:off x="4303050" y="4117617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2"/>
            <p:cNvSpPr/>
            <p:nvPr/>
          </p:nvSpPr>
          <p:spPr>
            <a:xfrm>
              <a:off x="4840931" y="4117617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2"/>
            <p:cNvSpPr/>
            <p:nvPr/>
          </p:nvSpPr>
          <p:spPr>
            <a:xfrm>
              <a:off x="5378812" y="4117617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2"/>
            <p:cNvSpPr/>
            <p:nvPr/>
          </p:nvSpPr>
          <p:spPr>
            <a:xfrm>
              <a:off x="5916694" y="4117617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2"/>
            <p:cNvSpPr/>
            <p:nvPr/>
          </p:nvSpPr>
          <p:spPr>
            <a:xfrm>
              <a:off x="6454575" y="4117617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2"/>
            <p:cNvSpPr/>
            <p:nvPr/>
          </p:nvSpPr>
          <p:spPr>
            <a:xfrm>
              <a:off x="6992456" y="4117617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2"/>
            <p:cNvSpPr/>
            <p:nvPr/>
          </p:nvSpPr>
          <p:spPr>
            <a:xfrm>
              <a:off x="7530337" y="4117617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2"/>
            <p:cNvSpPr/>
            <p:nvPr/>
          </p:nvSpPr>
          <p:spPr>
            <a:xfrm>
              <a:off x="8068218" y="4117617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2"/>
            <p:cNvSpPr/>
            <p:nvPr/>
          </p:nvSpPr>
          <p:spPr>
            <a:xfrm>
              <a:off x="8606100" y="4117617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2"/>
            <p:cNvSpPr/>
            <p:nvPr/>
          </p:nvSpPr>
          <p:spPr>
            <a:xfrm>
              <a:off x="0" y="4632319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2"/>
            <p:cNvSpPr/>
            <p:nvPr/>
          </p:nvSpPr>
          <p:spPr>
            <a:xfrm>
              <a:off x="537881" y="4632319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2"/>
            <p:cNvSpPr/>
            <p:nvPr/>
          </p:nvSpPr>
          <p:spPr>
            <a:xfrm>
              <a:off x="1075762" y="4632319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2"/>
            <p:cNvSpPr/>
            <p:nvPr/>
          </p:nvSpPr>
          <p:spPr>
            <a:xfrm>
              <a:off x="1613644" y="4632319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2"/>
            <p:cNvSpPr/>
            <p:nvPr/>
          </p:nvSpPr>
          <p:spPr>
            <a:xfrm>
              <a:off x="2151525" y="4632319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2"/>
            <p:cNvSpPr/>
            <p:nvPr/>
          </p:nvSpPr>
          <p:spPr>
            <a:xfrm>
              <a:off x="2689406" y="4632319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2"/>
            <p:cNvSpPr/>
            <p:nvPr/>
          </p:nvSpPr>
          <p:spPr>
            <a:xfrm>
              <a:off x="3227287" y="4632319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2"/>
            <p:cNvSpPr/>
            <p:nvPr/>
          </p:nvSpPr>
          <p:spPr>
            <a:xfrm>
              <a:off x="3765169" y="4632319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2"/>
            <p:cNvSpPr/>
            <p:nvPr/>
          </p:nvSpPr>
          <p:spPr>
            <a:xfrm>
              <a:off x="4303050" y="4632319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2"/>
            <p:cNvSpPr/>
            <p:nvPr/>
          </p:nvSpPr>
          <p:spPr>
            <a:xfrm>
              <a:off x="4840931" y="4632319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2"/>
            <p:cNvSpPr/>
            <p:nvPr/>
          </p:nvSpPr>
          <p:spPr>
            <a:xfrm>
              <a:off x="5378812" y="4632319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2"/>
            <p:cNvSpPr/>
            <p:nvPr/>
          </p:nvSpPr>
          <p:spPr>
            <a:xfrm>
              <a:off x="5916694" y="4632319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2"/>
            <p:cNvSpPr/>
            <p:nvPr/>
          </p:nvSpPr>
          <p:spPr>
            <a:xfrm>
              <a:off x="6454575" y="4632319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2"/>
            <p:cNvSpPr/>
            <p:nvPr/>
          </p:nvSpPr>
          <p:spPr>
            <a:xfrm>
              <a:off x="6992456" y="4632319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"/>
            <p:cNvSpPr/>
            <p:nvPr/>
          </p:nvSpPr>
          <p:spPr>
            <a:xfrm>
              <a:off x="7530337" y="4632319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"/>
            <p:cNvSpPr/>
            <p:nvPr/>
          </p:nvSpPr>
          <p:spPr>
            <a:xfrm>
              <a:off x="8068218" y="4632319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"/>
            <p:cNvSpPr/>
            <p:nvPr/>
          </p:nvSpPr>
          <p:spPr>
            <a:xfrm>
              <a:off x="8606100" y="4632319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2"/>
            <p:cNvSpPr/>
            <p:nvPr/>
          </p:nvSpPr>
          <p:spPr>
            <a:xfrm>
              <a:off x="7530338" y="1027975"/>
              <a:ext cx="537900" cy="5112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300"/>
            </a:p>
          </p:txBody>
        </p:sp>
        <p:sp>
          <p:nvSpPr>
            <p:cNvPr id="180" name="Google Shape;180;p2"/>
            <p:cNvSpPr/>
            <p:nvPr/>
          </p:nvSpPr>
          <p:spPr>
            <a:xfrm>
              <a:off x="537881" y="4117617"/>
              <a:ext cx="537900" cy="5112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300"/>
            </a:p>
          </p:txBody>
        </p:sp>
        <p:sp>
          <p:nvSpPr>
            <p:cNvPr id="181" name="Google Shape;181;p2"/>
            <p:cNvSpPr/>
            <p:nvPr/>
          </p:nvSpPr>
          <p:spPr>
            <a:xfrm>
              <a:off x="6989275" y="510600"/>
              <a:ext cx="537900" cy="5112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300"/>
            </a:p>
          </p:txBody>
        </p:sp>
        <p:sp>
          <p:nvSpPr>
            <p:cNvPr id="182" name="Google Shape;182;p2"/>
            <p:cNvSpPr/>
            <p:nvPr/>
          </p:nvSpPr>
          <p:spPr>
            <a:xfrm>
              <a:off x="537881" y="1544106"/>
              <a:ext cx="537900" cy="5112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300"/>
            </a:p>
          </p:txBody>
        </p:sp>
        <p:sp>
          <p:nvSpPr>
            <p:cNvPr id="183" name="Google Shape;183;p2"/>
            <p:cNvSpPr/>
            <p:nvPr/>
          </p:nvSpPr>
          <p:spPr>
            <a:xfrm>
              <a:off x="0" y="1029404"/>
              <a:ext cx="537900" cy="5112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00" b="1">
                <a:latin typeface="Spartan"/>
                <a:ea typeface="Spartan"/>
                <a:cs typeface="Spartan"/>
                <a:sym typeface="Spartan"/>
              </a:endParaRPr>
            </a:p>
          </p:txBody>
        </p:sp>
        <p:sp>
          <p:nvSpPr>
            <p:cNvPr id="184" name="Google Shape;184;p2"/>
            <p:cNvSpPr/>
            <p:nvPr/>
          </p:nvSpPr>
          <p:spPr>
            <a:xfrm>
              <a:off x="1613644" y="1544106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2"/>
            <p:cNvSpPr/>
            <p:nvPr/>
          </p:nvSpPr>
          <p:spPr>
            <a:xfrm>
              <a:off x="6992463" y="4119375"/>
              <a:ext cx="537900" cy="5112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/>
            </a:p>
          </p:txBody>
        </p:sp>
        <p:sp>
          <p:nvSpPr>
            <p:cNvPr id="186" name="Google Shape;186;p2"/>
            <p:cNvSpPr/>
            <p:nvPr/>
          </p:nvSpPr>
          <p:spPr>
            <a:xfrm>
              <a:off x="7530338" y="4625450"/>
              <a:ext cx="537900" cy="5112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/>
            </a:p>
          </p:txBody>
        </p:sp>
      </p:grpSp>
      <p:pic>
        <p:nvPicPr>
          <p:cNvPr id="187" name="Google Shape;187;p2"/>
          <p:cNvPicPr preferRelativeResize="0"/>
          <p:nvPr/>
        </p:nvPicPr>
        <p:blipFill rotWithShape="1">
          <a:blip r:embed="rId2">
            <a:alphaModFix amt="25000"/>
          </a:blip>
          <a:srcRect r="3025"/>
          <a:stretch/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"/>
          <p:cNvSpPr txBox="1">
            <a:spLocks noGrp="1"/>
          </p:cNvSpPr>
          <p:nvPr>
            <p:ph type="ctrTitle"/>
          </p:nvPr>
        </p:nvSpPr>
        <p:spPr>
          <a:xfrm>
            <a:off x="2156425" y="1014752"/>
            <a:ext cx="3669000" cy="191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7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89" name="Google Shape;189;p2"/>
          <p:cNvSpPr txBox="1">
            <a:spLocks noGrp="1"/>
          </p:cNvSpPr>
          <p:nvPr>
            <p:ph type="subTitle" idx="1"/>
          </p:nvPr>
        </p:nvSpPr>
        <p:spPr>
          <a:xfrm>
            <a:off x="2151300" y="3084775"/>
            <a:ext cx="4841400" cy="5112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1" name="Google Shape;191;p3"/>
          <p:cNvGrpSpPr/>
          <p:nvPr/>
        </p:nvGrpSpPr>
        <p:grpSpPr>
          <a:xfrm>
            <a:off x="0" y="0"/>
            <a:ext cx="9144000" cy="5143519"/>
            <a:chOff x="0" y="0"/>
            <a:chExt cx="9144000" cy="5143519"/>
          </a:xfrm>
        </p:grpSpPr>
        <p:sp>
          <p:nvSpPr>
            <p:cNvPr id="192" name="Google Shape;192;p3"/>
            <p:cNvSpPr/>
            <p:nvPr/>
          </p:nvSpPr>
          <p:spPr>
            <a:xfrm>
              <a:off x="0" y="0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3"/>
            <p:cNvSpPr/>
            <p:nvPr/>
          </p:nvSpPr>
          <p:spPr>
            <a:xfrm>
              <a:off x="537881" y="0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3"/>
            <p:cNvSpPr/>
            <p:nvPr/>
          </p:nvSpPr>
          <p:spPr>
            <a:xfrm>
              <a:off x="1075762" y="0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3"/>
            <p:cNvSpPr/>
            <p:nvPr/>
          </p:nvSpPr>
          <p:spPr>
            <a:xfrm>
              <a:off x="1613644" y="0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3"/>
            <p:cNvSpPr/>
            <p:nvPr/>
          </p:nvSpPr>
          <p:spPr>
            <a:xfrm>
              <a:off x="2151525" y="0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3"/>
            <p:cNvSpPr/>
            <p:nvPr/>
          </p:nvSpPr>
          <p:spPr>
            <a:xfrm>
              <a:off x="2689406" y="0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3"/>
            <p:cNvSpPr/>
            <p:nvPr/>
          </p:nvSpPr>
          <p:spPr>
            <a:xfrm>
              <a:off x="3227287" y="0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3"/>
            <p:cNvSpPr/>
            <p:nvPr/>
          </p:nvSpPr>
          <p:spPr>
            <a:xfrm>
              <a:off x="3765169" y="0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3"/>
            <p:cNvSpPr/>
            <p:nvPr/>
          </p:nvSpPr>
          <p:spPr>
            <a:xfrm>
              <a:off x="4303050" y="0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3"/>
            <p:cNvSpPr/>
            <p:nvPr/>
          </p:nvSpPr>
          <p:spPr>
            <a:xfrm>
              <a:off x="4840931" y="0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3"/>
            <p:cNvSpPr/>
            <p:nvPr/>
          </p:nvSpPr>
          <p:spPr>
            <a:xfrm>
              <a:off x="5378812" y="0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3"/>
            <p:cNvSpPr/>
            <p:nvPr/>
          </p:nvSpPr>
          <p:spPr>
            <a:xfrm>
              <a:off x="5916694" y="0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3"/>
            <p:cNvSpPr/>
            <p:nvPr/>
          </p:nvSpPr>
          <p:spPr>
            <a:xfrm>
              <a:off x="6454575" y="0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3"/>
            <p:cNvSpPr/>
            <p:nvPr/>
          </p:nvSpPr>
          <p:spPr>
            <a:xfrm>
              <a:off x="6992456" y="0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3"/>
            <p:cNvSpPr/>
            <p:nvPr/>
          </p:nvSpPr>
          <p:spPr>
            <a:xfrm>
              <a:off x="7530337" y="0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3"/>
            <p:cNvSpPr/>
            <p:nvPr/>
          </p:nvSpPr>
          <p:spPr>
            <a:xfrm>
              <a:off x="8068218" y="0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3"/>
            <p:cNvSpPr/>
            <p:nvPr/>
          </p:nvSpPr>
          <p:spPr>
            <a:xfrm>
              <a:off x="8606100" y="0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3"/>
            <p:cNvSpPr/>
            <p:nvPr/>
          </p:nvSpPr>
          <p:spPr>
            <a:xfrm>
              <a:off x="0" y="514702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3"/>
            <p:cNvSpPr/>
            <p:nvPr/>
          </p:nvSpPr>
          <p:spPr>
            <a:xfrm>
              <a:off x="537881" y="514702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3"/>
            <p:cNvSpPr/>
            <p:nvPr/>
          </p:nvSpPr>
          <p:spPr>
            <a:xfrm>
              <a:off x="1075762" y="514702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3"/>
            <p:cNvSpPr/>
            <p:nvPr/>
          </p:nvSpPr>
          <p:spPr>
            <a:xfrm>
              <a:off x="1613644" y="514702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3"/>
            <p:cNvSpPr/>
            <p:nvPr/>
          </p:nvSpPr>
          <p:spPr>
            <a:xfrm>
              <a:off x="2151525" y="514702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3"/>
            <p:cNvSpPr/>
            <p:nvPr/>
          </p:nvSpPr>
          <p:spPr>
            <a:xfrm>
              <a:off x="2689406" y="514702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3"/>
            <p:cNvSpPr/>
            <p:nvPr/>
          </p:nvSpPr>
          <p:spPr>
            <a:xfrm>
              <a:off x="3227287" y="514702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3"/>
            <p:cNvSpPr/>
            <p:nvPr/>
          </p:nvSpPr>
          <p:spPr>
            <a:xfrm>
              <a:off x="3765169" y="514702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3"/>
            <p:cNvSpPr/>
            <p:nvPr/>
          </p:nvSpPr>
          <p:spPr>
            <a:xfrm>
              <a:off x="4303050" y="514702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3"/>
            <p:cNvSpPr/>
            <p:nvPr/>
          </p:nvSpPr>
          <p:spPr>
            <a:xfrm>
              <a:off x="4840931" y="514702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3"/>
            <p:cNvSpPr/>
            <p:nvPr/>
          </p:nvSpPr>
          <p:spPr>
            <a:xfrm>
              <a:off x="5378812" y="514702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3"/>
            <p:cNvSpPr/>
            <p:nvPr/>
          </p:nvSpPr>
          <p:spPr>
            <a:xfrm>
              <a:off x="5916694" y="514702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3"/>
            <p:cNvSpPr/>
            <p:nvPr/>
          </p:nvSpPr>
          <p:spPr>
            <a:xfrm>
              <a:off x="6454575" y="514702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3"/>
            <p:cNvSpPr/>
            <p:nvPr/>
          </p:nvSpPr>
          <p:spPr>
            <a:xfrm>
              <a:off x="6992456" y="514702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3"/>
            <p:cNvSpPr/>
            <p:nvPr/>
          </p:nvSpPr>
          <p:spPr>
            <a:xfrm>
              <a:off x="7530337" y="514702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3"/>
            <p:cNvSpPr/>
            <p:nvPr/>
          </p:nvSpPr>
          <p:spPr>
            <a:xfrm>
              <a:off x="8068218" y="514702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3"/>
            <p:cNvSpPr/>
            <p:nvPr/>
          </p:nvSpPr>
          <p:spPr>
            <a:xfrm>
              <a:off x="8606100" y="514702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3"/>
            <p:cNvSpPr/>
            <p:nvPr/>
          </p:nvSpPr>
          <p:spPr>
            <a:xfrm>
              <a:off x="0" y="1029404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3"/>
            <p:cNvSpPr/>
            <p:nvPr/>
          </p:nvSpPr>
          <p:spPr>
            <a:xfrm>
              <a:off x="537881" y="1029404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3"/>
            <p:cNvSpPr/>
            <p:nvPr/>
          </p:nvSpPr>
          <p:spPr>
            <a:xfrm>
              <a:off x="1075762" y="1029404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3"/>
            <p:cNvSpPr/>
            <p:nvPr/>
          </p:nvSpPr>
          <p:spPr>
            <a:xfrm>
              <a:off x="1613644" y="1029404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3"/>
            <p:cNvSpPr/>
            <p:nvPr/>
          </p:nvSpPr>
          <p:spPr>
            <a:xfrm>
              <a:off x="2151525" y="1029404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3"/>
            <p:cNvSpPr/>
            <p:nvPr/>
          </p:nvSpPr>
          <p:spPr>
            <a:xfrm>
              <a:off x="2689406" y="1029404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3"/>
            <p:cNvSpPr/>
            <p:nvPr/>
          </p:nvSpPr>
          <p:spPr>
            <a:xfrm>
              <a:off x="3227287" y="1029404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3"/>
            <p:cNvSpPr/>
            <p:nvPr/>
          </p:nvSpPr>
          <p:spPr>
            <a:xfrm>
              <a:off x="3765169" y="1029404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3"/>
            <p:cNvSpPr/>
            <p:nvPr/>
          </p:nvSpPr>
          <p:spPr>
            <a:xfrm>
              <a:off x="4303050" y="1029404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3"/>
            <p:cNvSpPr/>
            <p:nvPr/>
          </p:nvSpPr>
          <p:spPr>
            <a:xfrm>
              <a:off x="4840931" y="1029404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3"/>
            <p:cNvSpPr/>
            <p:nvPr/>
          </p:nvSpPr>
          <p:spPr>
            <a:xfrm>
              <a:off x="5378812" y="1029404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3"/>
            <p:cNvSpPr/>
            <p:nvPr/>
          </p:nvSpPr>
          <p:spPr>
            <a:xfrm>
              <a:off x="5916694" y="1029404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3"/>
            <p:cNvSpPr/>
            <p:nvPr/>
          </p:nvSpPr>
          <p:spPr>
            <a:xfrm>
              <a:off x="6454575" y="1029404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3"/>
            <p:cNvSpPr/>
            <p:nvPr/>
          </p:nvSpPr>
          <p:spPr>
            <a:xfrm>
              <a:off x="6992456" y="1029404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3"/>
            <p:cNvSpPr/>
            <p:nvPr/>
          </p:nvSpPr>
          <p:spPr>
            <a:xfrm>
              <a:off x="7530337" y="1029404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3"/>
            <p:cNvSpPr/>
            <p:nvPr/>
          </p:nvSpPr>
          <p:spPr>
            <a:xfrm>
              <a:off x="8068218" y="1029404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3"/>
            <p:cNvSpPr/>
            <p:nvPr/>
          </p:nvSpPr>
          <p:spPr>
            <a:xfrm>
              <a:off x="8606100" y="1029404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3"/>
            <p:cNvSpPr/>
            <p:nvPr/>
          </p:nvSpPr>
          <p:spPr>
            <a:xfrm>
              <a:off x="0" y="1544106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3"/>
            <p:cNvSpPr/>
            <p:nvPr/>
          </p:nvSpPr>
          <p:spPr>
            <a:xfrm>
              <a:off x="537881" y="1544106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3"/>
            <p:cNvSpPr/>
            <p:nvPr/>
          </p:nvSpPr>
          <p:spPr>
            <a:xfrm>
              <a:off x="1075762" y="1544106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3"/>
            <p:cNvSpPr/>
            <p:nvPr/>
          </p:nvSpPr>
          <p:spPr>
            <a:xfrm>
              <a:off x="2151525" y="1544106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3"/>
            <p:cNvSpPr/>
            <p:nvPr/>
          </p:nvSpPr>
          <p:spPr>
            <a:xfrm>
              <a:off x="2689406" y="1544106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3"/>
            <p:cNvSpPr/>
            <p:nvPr/>
          </p:nvSpPr>
          <p:spPr>
            <a:xfrm>
              <a:off x="3227287" y="1544106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3"/>
            <p:cNvSpPr/>
            <p:nvPr/>
          </p:nvSpPr>
          <p:spPr>
            <a:xfrm>
              <a:off x="3765169" y="1544106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3"/>
            <p:cNvSpPr/>
            <p:nvPr/>
          </p:nvSpPr>
          <p:spPr>
            <a:xfrm>
              <a:off x="4303050" y="1544106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3"/>
            <p:cNvSpPr/>
            <p:nvPr/>
          </p:nvSpPr>
          <p:spPr>
            <a:xfrm>
              <a:off x="4840931" y="1544106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3"/>
            <p:cNvSpPr/>
            <p:nvPr/>
          </p:nvSpPr>
          <p:spPr>
            <a:xfrm>
              <a:off x="5378812" y="1544106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3"/>
            <p:cNvSpPr/>
            <p:nvPr/>
          </p:nvSpPr>
          <p:spPr>
            <a:xfrm>
              <a:off x="5916694" y="1544106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3"/>
            <p:cNvSpPr/>
            <p:nvPr/>
          </p:nvSpPr>
          <p:spPr>
            <a:xfrm>
              <a:off x="6454575" y="1544106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3"/>
            <p:cNvSpPr/>
            <p:nvPr/>
          </p:nvSpPr>
          <p:spPr>
            <a:xfrm>
              <a:off x="6992456" y="1544106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3"/>
            <p:cNvSpPr/>
            <p:nvPr/>
          </p:nvSpPr>
          <p:spPr>
            <a:xfrm>
              <a:off x="7530337" y="1544106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3"/>
            <p:cNvSpPr/>
            <p:nvPr/>
          </p:nvSpPr>
          <p:spPr>
            <a:xfrm>
              <a:off x="8068218" y="1544106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3"/>
            <p:cNvSpPr/>
            <p:nvPr/>
          </p:nvSpPr>
          <p:spPr>
            <a:xfrm>
              <a:off x="8606100" y="1544106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3"/>
            <p:cNvSpPr/>
            <p:nvPr/>
          </p:nvSpPr>
          <p:spPr>
            <a:xfrm>
              <a:off x="0" y="2058808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3"/>
            <p:cNvSpPr/>
            <p:nvPr/>
          </p:nvSpPr>
          <p:spPr>
            <a:xfrm>
              <a:off x="537881" y="2058808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3"/>
            <p:cNvSpPr/>
            <p:nvPr/>
          </p:nvSpPr>
          <p:spPr>
            <a:xfrm>
              <a:off x="1075762" y="2058808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3"/>
            <p:cNvSpPr/>
            <p:nvPr/>
          </p:nvSpPr>
          <p:spPr>
            <a:xfrm>
              <a:off x="1613644" y="2058808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3"/>
            <p:cNvSpPr/>
            <p:nvPr/>
          </p:nvSpPr>
          <p:spPr>
            <a:xfrm>
              <a:off x="2151525" y="2058808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3"/>
            <p:cNvSpPr/>
            <p:nvPr/>
          </p:nvSpPr>
          <p:spPr>
            <a:xfrm>
              <a:off x="2689406" y="2058808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3"/>
            <p:cNvSpPr/>
            <p:nvPr/>
          </p:nvSpPr>
          <p:spPr>
            <a:xfrm>
              <a:off x="3227287" y="2058808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3"/>
            <p:cNvSpPr/>
            <p:nvPr/>
          </p:nvSpPr>
          <p:spPr>
            <a:xfrm>
              <a:off x="3765169" y="2058808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3"/>
            <p:cNvSpPr/>
            <p:nvPr/>
          </p:nvSpPr>
          <p:spPr>
            <a:xfrm>
              <a:off x="4303050" y="2058808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3"/>
            <p:cNvSpPr/>
            <p:nvPr/>
          </p:nvSpPr>
          <p:spPr>
            <a:xfrm>
              <a:off x="4840931" y="2058808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3"/>
            <p:cNvSpPr/>
            <p:nvPr/>
          </p:nvSpPr>
          <p:spPr>
            <a:xfrm>
              <a:off x="5378812" y="2058808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3"/>
            <p:cNvSpPr/>
            <p:nvPr/>
          </p:nvSpPr>
          <p:spPr>
            <a:xfrm>
              <a:off x="5916694" y="2058808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3"/>
            <p:cNvSpPr/>
            <p:nvPr/>
          </p:nvSpPr>
          <p:spPr>
            <a:xfrm>
              <a:off x="6454575" y="2058808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3"/>
            <p:cNvSpPr/>
            <p:nvPr/>
          </p:nvSpPr>
          <p:spPr>
            <a:xfrm>
              <a:off x="6992456" y="2058808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3"/>
            <p:cNvSpPr/>
            <p:nvPr/>
          </p:nvSpPr>
          <p:spPr>
            <a:xfrm>
              <a:off x="7530337" y="2058808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3"/>
            <p:cNvSpPr/>
            <p:nvPr/>
          </p:nvSpPr>
          <p:spPr>
            <a:xfrm>
              <a:off x="8068218" y="2058808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3"/>
            <p:cNvSpPr/>
            <p:nvPr/>
          </p:nvSpPr>
          <p:spPr>
            <a:xfrm>
              <a:off x="8606100" y="2058808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3"/>
            <p:cNvSpPr/>
            <p:nvPr/>
          </p:nvSpPr>
          <p:spPr>
            <a:xfrm>
              <a:off x="0" y="2573511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3"/>
            <p:cNvSpPr/>
            <p:nvPr/>
          </p:nvSpPr>
          <p:spPr>
            <a:xfrm>
              <a:off x="537881" y="2573511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3"/>
            <p:cNvSpPr/>
            <p:nvPr/>
          </p:nvSpPr>
          <p:spPr>
            <a:xfrm>
              <a:off x="1075762" y="2573511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3"/>
            <p:cNvSpPr/>
            <p:nvPr/>
          </p:nvSpPr>
          <p:spPr>
            <a:xfrm>
              <a:off x="1613644" y="2573511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3"/>
            <p:cNvSpPr/>
            <p:nvPr/>
          </p:nvSpPr>
          <p:spPr>
            <a:xfrm>
              <a:off x="2151525" y="2573511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3"/>
            <p:cNvSpPr/>
            <p:nvPr/>
          </p:nvSpPr>
          <p:spPr>
            <a:xfrm>
              <a:off x="2689406" y="2573511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3"/>
            <p:cNvSpPr/>
            <p:nvPr/>
          </p:nvSpPr>
          <p:spPr>
            <a:xfrm>
              <a:off x="3227287" y="2573511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3"/>
            <p:cNvSpPr/>
            <p:nvPr/>
          </p:nvSpPr>
          <p:spPr>
            <a:xfrm>
              <a:off x="3765169" y="2573511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3"/>
            <p:cNvSpPr/>
            <p:nvPr/>
          </p:nvSpPr>
          <p:spPr>
            <a:xfrm>
              <a:off x="4303050" y="2573511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3"/>
            <p:cNvSpPr/>
            <p:nvPr/>
          </p:nvSpPr>
          <p:spPr>
            <a:xfrm>
              <a:off x="4840931" y="2573511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3"/>
            <p:cNvSpPr/>
            <p:nvPr/>
          </p:nvSpPr>
          <p:spPr>
            <a:xfrm>
              <a:off x="5378812" y="2573511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3"/>
            <p:cNvSpPr/>
            <p:nvPr/>
          </p:nvSpPr>
          <p:spPr>
            <a:xfrm>
              <a:off x="5916694" y="2573511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3"/>
            <p:cNvSpPr/>
            <p:nvPr/>
          </p:nvSpPr>
          <p:spPr>
            <a:xfrm>
              <a:off x="6454575" y="2573511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3"/>
            <p:cNvSpPr/>
            <p:nvPr/>
          </p:nvSpPr>
          <p:spPr>
            <a:xfrm>
              <a:off x="6992456" y="2573511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3"/>
            <p:cNvSpPr/>
            <p:nvPr/>
          </p:nvSpPr>
          <p:spPr>
            <a:xfrm>
              <a:off x="7530337" y="2573511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3"/>
            <p:cNvSpPr/>
            <p:nvPr/>
          </p:nvSpPr>
          <p:spPr>
            <a:xfrm>
              <a:off x="8068218" y="2573511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3"/>
            <p:cNvSpPr/>
            <p:nvPr/>
          </p:nvSpPr>
          <p:spPr>
            <a:xfrm>
              <a:off x="8606100" y="2573511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3"/>
            <p:cNvSpPr/>
            <p:nvPr/>
          </p:nvSpPr>
          <p:spPr>
            <a:xfrm>
              <a:off x="0" y="3088213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3"/>
            <p:cNvSpPr/>
            <p:nvPr/>
          </p:nvSpPr>
          <p:spPr>
            <a:xfrm>
              <a:off x="537881" y="3088213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3"/>
            <p:cNvSpPr/>
            <p:nvPr/>
          </p:nvSpPr>
          <p:spPr>
            <a:xfrm>
              <a:off x="1075762" y="3088213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3"/>
            <p:cNvSpPr/>
            <p:nvPr/>
          </p:nvSpPr>
          <p:spPr>
            <a:xfrm>
              <a:off x="1613644" y="3088213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3"/>
            <p:cNvSpPr/>
            <p:nvPr/>
          </p:nvSpPr>
          <p:spPr>
            <a:xfrm>
              <a:off x="2151525" y="3088213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3"/>
            <p:cNvSpPr/>
            <p:nvPr/>
          </p:nvSpPr>
          <p:spPr>
            <a:xfrm>
              <a:off x="2689406" y="3088213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3"/>
            <p:cNvSpPr/>
            <p:nvPr/>
          </p:nvSpPr>
          <p:spPr>
            <a:xfrm>
              <a:off x="3227287" y="3088213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3"/>
            <p:cNvSpPr/>
            <p:nvPr/>
          </p:nvSpPr>
          <p:spPr>
            <a:xfrm>
              <a:off x="3765169" y="3088213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3"/>
            <p:cNvSpPr/>
            <p:nvPr/>
          </p:nvSpPr>
          <p:spPr>
            <a:xfrm>
              <a:off x="4303050" y="3088213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3"/>
            <p:cNvSpPr/>
            <p:nvPr/>
          </p:nvSpPr>
          <p:spPr>
            <a:xfrm>
              <a:off x="4840931" y="3088213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3"/>
            <p:cNvSpPr/>
            <p:nvPr/>
          </p:nvSpPr>
          <p:spPr>
            <a:xfrm>
              <a:off x="5378812" y="3088213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3"/>
            <p:cNvSpPr/>
            <p:nvPr/>
          </p:nvSpPr>
          <p:spPr>
            <a:xfrm>
              <a:off x="5916694" y="3088213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3"/>
            <p:cNvSpPr/>
            <p:nvPr/>
          </p:nvSpPr>
          <p:spPr>
            <a:xfrm>
              <a:off x="6454575" y="3088213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3"/>
            <p:cNvSpPr/>
            <p:nvPr/>
          </p:nvSpPr>
          <p:spPr>
            <a:xfrm>
              <a:off x="6992456" y="3088213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3"/>
            <p:cNvSpPr/>
            <p:nvPr/>
          </p:nvSpPr>
          <p:spPr>
            <a:xfrm>
              <a:off x="7530337" y="3088213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3"/>
            <p:cNvSpPr/>
            <p:nvPr/>
          </p:nvSpPr>
          <p:spPr>
            <a:xfrm>
              <a:off x="8068218" y="3088213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3"/>
            <p:cNvSpPr/>
            <p:nvPr/>
          </p:nvSpPr>
          <p:spPr>
            <a:xfrm>
              <a:off x="8606100" y="3088213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3"/>
            <p:cNvSpPr/>
            <p:nvPr/>
          </p:nvSpPr>
          <p:spPr>
            <a:xfrm>
              <a:off x="0" y="3602915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3"/>
            <p:cNvSpPr/>
            <p:nvPr/>
          </p:nvSpPr>
          <p:spPr>
            <a:xfrm>
              <a:off x="537881" y="3602915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3"/>
            <p:cNvSpPr/>
            <p:nvPr/>
          </p:nvSpPr>
          <p:spPr>
            <a:xfrm>
              <a:off x="1075762" y="3602915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3"/>
            <p:cNvSpPr/>
            <p:nvPr/>
          </p:nvSpPr>
          <p:spPr>
            <a:xfrm>
              <a:off x="1613644" y="3602915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3"/>
            <p:cNvSpPr/>
            <p:nvPr/>
          </p:nvSpPr>
          <p:spPr>
            <a:xfrm>
              <a:off x="2151525" y="3602915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3"/>
            <p:cNvSpPr/>
            <p:nvPr/>
          </p:nvSpPr>
          <p:spPr>
            <a:xfrm>
              <a:off x="2689406" y="3602915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3"/>
            <p:cNvSpPr/>
            <p:nvPr/>
          </p:nvSpPr>
          <p:spPr>
            <a:xfrm>
              <a:off x="3227287" y="3602915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3"/>
            <p:cNvSpPr/>
            <p:nvPr/>
          </p:nvSpPr>
          <p:spPr>
            <a:xfrm>
              <a:off x="3765169" y="3602915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3"/>
            <p:cNvSpPr/>
            <p:nvPr/>
          </p:nvSpPr>
          <p:spPr>
            <a:xfrm>
              <a:off x="4303050" y="3602915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3"/>
            <p:cNvSpPr/>
            <p:nvPr/>
          </p:nvSpPr>
          <p:spPr>
            <a:xfrm>
              <a:off x="4840931" y="3602915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3"/>
            <p:cNvSpPr/>
            <p:nvPr/>
          </p:nvSpPr>
          <p:spPr>
            <a:xfrm>
              <a:off x="5378812" y="3602915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3"/>
            <p:cNvSpPr/>
            <p:nvPr/>
          </p:nvSpPr>
          <p:spPr>
            <a:xfrm>
              <a:off x="5916694" y="3602915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3"/>
            <p:cNvSpPr/>
            <p:nvPr/>
          </p:nvSpPr>
          <p:spPr>
            <a:xfrm>
              <a:off x="6454575" y="3602915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3"/>
            <p:cNvSpPr/>
            <p:nvPr/>
          </p:nvSpPr>
          <p:spPr>
            <a:xfrm>
              <a:off x="6992456" y="3602915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3"/>
            <p:cNvSpPr/>
            <p:nvPr/>
          </p:nvSpPr>
          <p:spPr>
            <a:xfrm>
              <a:off x="7530337" y="3602915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3"/>
            <p:cNvSpPr/>
            <p:nvPr/>
          </p:nvSpPr>
          <p:spPr>
            <a:xfrm>
              <a:off x="8068218" y="3602915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3"/>
            <p:cNvSpPr/>
            <p:nvPr/>
          </p:nvSpPr>
          <p:spPr>
            <a:xfrm>
              <a:off x="8606100" y="3602915"/>
              <a:ext cx="537900" cy="5112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3"/>
            <p:cNvSpPr/>
            <p:nvPr/>
          </p:nvSpPr>
          <p:spPr>
            <a:xfrm>
              <a:off x="0" y="4117617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3"/>
            <p:cNvSpPr/>
            <p:nvPr/>
          </p:nvSpPr>
          <p:spPr>
            <a:xfrm>
              <a:off x="537881" y="4117617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3"/>
            <p:cNvSpPr/>
            <p:nvPr/>
          </p:nvSpPr>
          <p:spPr>
            <a:xfrm>
              <a:off x="1075762" y="4117617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3"/>
            <p:cNvSpPr/>
            <p:nvPr/>
          </p:nvSpPr>
          <p:spPr>
            <a:xfrm>
              <a:off x="1613644" y="4117617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3"/>
            <p:cNvSpPr/>
            <p:nvPr/>
          </p:nvSpPr>
          <p:spPr>
            <a:xfrm>
              <a:off x="2151525" y="4117617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3"/>
            <p:cNvSpPr/>
            <p:nvPr/>
          </p:nvSpPr>
          <p:spPr>
            <a:xfrm>
              <a:off x="2689406" y="4117617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3"/>
            <p:cNvSpPr/>
            <p:nvPr/>
          </p:nvSpPr>
          <p:spPr>
            <a:xfrm>
              <a:off x="3227287" y="4117617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3"/>
            <p:cNvSpPr/>
            <p:nvPr/>
          </p:nvSpPr>
          <p:spPr>
            <a:xfrm>
              <a:off x="3765169" y="4117617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3"/>
            <p:cNvSpPr/>
            <p:nvPr/>
          </p:nvSpPr>
          <p:spPr>
            <a:xfrm>
              <a:off x="4303050" y="4117617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3"/>
            <p:cNvSpPr/>
            <p:nvPr/>
          </p:nvSpPr>
          <p:spPr>
            <a:xfrm>
              <a:off x="4840931" y="4117617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3"/>
            <p:cNvSpPr/>
            <p:nvPr/>
          </p:nvSpPr>
          <p:spPr>
            <a:xfrm>
              <a:off x="5378812" y="4117617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3"/>
            <p:cNvSpPr/>
            <p:nvPr/>
          </p:nvSpPr>
          <p:spPr>
            <a:xfrm>
              <a:off x="5916694" y="4117617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3"/>
            <p:cNvSpPr/>
            <p:nvPr/>
          </p:nvSpPr>
          <p:spPr>
            <a:xfrm>
              <a:off x="6454575" y="4117617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3"/>
            <p:cNvSpPr/>
            <p:nvPr/>
          </p:nvSpPr>
          <p:spPr>
            <a:xfrm>
              <a:off x="6992456" y="4117617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3"/>
            <p:cNvSpPr/>
            <p:nvPr/>
          </p:nvSpPr>
          <p:spPr>
            <a:xfrm>
              <a:off x="7530337" y="4117617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3"/>
            <p:cNvSpPr/>
            <p:nvPr/>
          </p:nvSpPr>
          <p:spPr>
            <a:xfrm>
              <a:off x="8068218" y="4117617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3"/>
            <p:cNvSpPr/>
            <p:nvPr/>
          </p:nvSpPr>
          <p:spPr>
            <a:xfrm>
              <a:off x="8606100" y="4117617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3"/>
            <p:cNvSpPr/>
            <p:nvPr/>
          </p:nvSpPr>
          <p:spPr>
            <a:xfrm>
              <a:off x="0" y="4632319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3"/>
            <p:cNvSpPr/>
            <p:nvPr/>
          </p:nvSpPr>
          <p:spPr>
            <a:xfrm>
              <a:off x="537881" y="4632319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3"/>
            <p:cNvSpPr/>
            <p:nvPr/>
          </p:nvSpPr>
          <p:spPr>
            <a:xfrm>
              <a:off x="1075762" y="4632319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3"/>
            <p:cNvSpPr/>
            <p:nvPr/>
          </p:nvSpPr>
          <p:spPr>
            <a:xfrm>
              <a:off x="1613644" y="4632319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3"/>
            <p:cNvSpPr/>
            <p:nvPr/>
          </p:nvSpPr>
          <p:spPr>
            <a:xfrm>
              <a:off x="2151525" y="4632319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3"/>
            <p:cNvSpPr/>
            <p:nvPr/>
          </p:nvSpPr>
          <p:spPr>
            <a:xfrm>
              <a:off x="2689406" y="4632319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3"/>
            <p:cNvSpPr/>
            <p:nvPr/>
          </p:nvSpPr>
          <p:spPr>
            <a:xfrm>
              <a:off x="3227287" y="4632319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3"/>
            <p:cNvSpPr/>
            <p:nvPr/>
          </p:nvSpPr>
          <p:spPr>
            <a:xfrm>
              <a:off x="3765169" y="4632319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3"/>
            <p:cNvSpPr/>
            <p:nvPr/>
          </p:nvSpPr>
          <p:spPr>
            <a:xfrm>
              <a:off x="4303050" y="4632319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3"/>
            <p:cNvSpPr/>
            <p:nvPr/>
          </p:nvSpPr>
          <p:spPr>
            <a:xfrm>
              <a:off x="4840931" y="4632319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3"/>
            <p:cNvSpPr/>
            <p:nvPr/>
          </p:nvSpPr>
          <p:spPr>
            <a:xfrm>
              <a:off x="5378812" y="4632319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3"/>
            <p:cNvSpPr/>
            <p:nvPr/>
          </p:nvSpPr>
          <p:spPr>
            <a:xfrm>
              <a:off x="5916694" y="4632319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3"/>
            <p:cNvSpPr/>
            <p:nvPr/>
          </p:nvSpPr>
          <p:spPr>
            <a:xfrm>
              <a:off x="6454575" y="4632319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3"/>
            <p:cNvSpPr/>
            <p:nvPr/>
          </p:nvSpPr>
          <p:spPr>
            <a:xfrm>
              <a:off x="6992456" y="4632319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3"/>
            <p:cNvSpPr/>
            <p:nvPr/>
          </p:nvSpPr>
          <p:spPr>
            <a:xfrm>
              <a:off x="7530337" y="4632319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3"/>
            <p:cNvSpPr/>
            <p:nvPr/>
          </p:nvSpPr>
          <p:spPr>
            <a:xfrm>
              <a:off x="8068218" y="4632319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3"/>
            <p:cNvSpPr/>
            <p:nvPr/>
          </p:nvSpPr>
          <p:spPr>
            <a:xfrm>
              <a:off x="8606100" y="4632319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3"/>
            <p:cNvSpPr/>
            <p:nvPr/>
          </p:nvSpPr>
          <p:spPr>
            <a:xfrm>
              <a:off x="7530338" y="1027975"/>
              <a:ext cx="537900" cy="5112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300"/>
            </a:p>
          </p:txBody>
        </p:sp>
        <p:sp>
          <p:nvSpPr>
            <p:cNvPr id="362" name="Google Shape;362;p3"/>
            <p:cNvSpPr/>
            <p:nvPr/>
          </p:nvSpPr>
          <p:spPr>
            <a:xfrm>
              <a:off x="537881" y="4117617"/>
              <a:ext cx="537900" cy="5112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300"/>
            </a:p>
          </p:txBody>
        </p:sp>
        <p:sp>
          <p:nvSpPr>
            <p:cNvPr id="363" name="Google Shape;363;p3"/>
            <p:cNvSpPr/>
            <p:nvPr/>
          </p:nvSpPr>
          <p:spPr>
            <a:xfrm>
              <a:off x="6989275" y="510600"/>
              <a:ext cx="537900" cy="5112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300"/>
            </a:p>
          </p:txBody>
        </p:sp>
        <p:sp>
          <p:nvSpPr>
            <p:cNvPr id="364" name="Google Shape;364;p3"/>
            <p:cNvSpPr/>
            <p:nvPr/>
          </p:nvSpPr>
          <p:spPr>
            <a:xfrm>
              <a:off x="537881" y="1544106"/>
              <a:ext cx="537900" cy="5112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300"/>
            </a:p>
          </p:txBody>
        </p:sp>
        <p:sp>
          <p:nvSpPr>
            <p:cNvPr id="365" name="Google Shape;365;p3"/>
            <p:cNvSpPr/>
            <p:nvPr/>
          </p:nvSpPr>
          <p:spPr>
            <a:xfrm>
              <a:off x="0" y="1029404"/>
              <a:ext cx="537900" cy="5112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00" b="1">
                <a:latin typeface="Spartan"/>
                <a:ea typeface="Spartan"/>
                <a:cs typeface="Spartan"/>
                <a:sym typeface="Spartan"/>
              </a:endParaRPr>
            </a:p>
          </p:txBody>
        </p:sp>
        <p:sp>
          <p:nvSpPr>
            <p:cNvPr id="366" name="Google Shape;366;p3"/>
            <p:cNvSpPr/>
            <p:nvPr/>
          </p:nvSpPr>
          <p:spPr>
            <a:xfrm>
              <a:off x="1613644" y="1544106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3"/>
            <p:cNvSpPr/>
            <p:nvPr/>
          </p:nvSpPr>
          <p:spPr>
            <a:xfrm>
              <a:off x="6992463" y="4119375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/>
            </a:p>
          </p:txBody>
        </p:sp>
        <p:sp>
          <p:nvSpPr>
            <p:cNvPr id="368" name="Google Shape;368;p3"/>
            <p:cNvSpPr/>
            <p:nvPr/>
          </p:nvSpPr>
          <p:spPr>
            <a:xfrm>
              <a:off x="7530338" y="4625450"/>
              <a:ext cx="537900" cy="5112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/>
            </a:p>
          </p:txBody>
        </p:sp>
      </p:grpSp>
      <p:pic>
        <p:nvPicPr>
          <p:cNvPr id="369" name="Google Shape;369;p3"/>
          <p:cNvPicPr preferRelativeResize="0"/>
          <p:nvPr/>
        </p:nvPicPr>
        <p:blipFill rotWithShape="1">
          <a:blip r:embed="rId2">
            <a:alphaModFix amt="25000"/>
          </a:blip>
          <a:srcRect r="3025"/>
          <a:stretch/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p3"/>
          <p:cNvSpPr txBox="1">
            <a:spLocks noGrp="1"/>
          </p:cNvSpPr>
          <p:nvPr>
            <p:ph type="title"/>
          </p:nvPr>
        </p:nvSpPr>
        <p:spPr>
          <a:xfrm>
            <a:off x="1276935" y="2405013"/>
            <a:ext cx="5802900" cy="88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7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71" name="Google Shape;371;p3"/>
          <p:cNvSpPr txBox="1">
            <a:spLocks noGrp="1"/>
          </p:cNvSpPr>
          <p:nvPr>
            <p:ph type="subTitle" idx="1"/>
          </p:nvPr>
        </p:nvSpPr>
        <p:spPr>
          <a:xfrm>
            <a:off x="1616425" y="3597300"/>
            <a:ext cx="4834800" cy="5136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2" name="Google Shape;372;p3"/>
          <p:cNvSpPr txBox="1">
            <a:spLocks noGrp="1"/>
          </p:cNvSpPr>
          <p:nvPr>
            <p:ph type="title" idx="2" hasCustomPrompt="1"/>
          </p:nvPr>
        </p:nvSpPr>
        <p:spPr>
          <a:xfrm>
            <a:off x="1694210" y="1091926"/>
            <a:ext cx="911100" cy="88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1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62" name="Google Shape;1662;p13"/>
          <p:cNvGrpSpPr/>
          <p:nvPr/>
        </p:nvGrpSpPr>
        <p:grpSpPr>
          <a:xfrm>
            <a:off x="0" y="0"/>
            <a:ext cx="9144000" cy="5143519"/>
            <a:chOff x="0" y="0"/>
            <a:chExt cx="9144000" cy="5143519"/>
          </a:xfrm>
        </p:grpSpPr>
        <p:sp>
          <p:nvSpPr>
            <p:cNvPr id="1663" name="Google Shape;1663;p13"/>
            <p:cNvSpPr/>
            <p:nvPr/>
          </p:nvSpPr>
          <p:spPr>
            <a:xfrm>
              <a:off x="0" y="0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13"/>
            <p:cNvSpPr/>
            <p:nvPr/>
          </p:nvSpPr>
          <p:spPr>
            <a:xfrm>
              <a:off x="537881" y="0"/>
              <a:ext cx="537900" cy="5112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13"/>
            <p:cNvSpPr/>
            <p:nvPr/>
          </p:nvSpPr>
          <p:spPr>
            <a:xfrm>
              <a:off x="1075762" y="0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13"/>
            <p:cNvSpPr/>
            <p:nvPr/>
          </p:nvSpPr>
          <p:spPr>
            <a:xfrm>
              <a:off x="1613644" y="0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13"/>
            <p:cNvSpPr/>
            <p:nvPr/>
          </p:nvSpPr>
          <p:spPr>
            <a:xfrm>
              <a:off x="2151525" y="0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13"/>
            <p:cNvSpPr/>
            <p:nvPr/>
          </p:nvSpPr>
          <p:spPr>
            <a:xfrm>
              <a:off x="2689406" y="0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13"/>
            <p:cNvSpPr/>
            <p:nvPr/>
          </p:nvSpPr>
          <p:spPr>
            <a:xfrm>
              <a:off x="3227287" y="0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13"/>
            <p:cNvSpPr/>
            <p:nvPr/>
          </p:nvSpPr>
          <p:spPr>
            <a:xfrm>
              <a:off x="3765169" y="0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13"/>
            <p:cNvSpPr/>
            <p:nvPr/>
          </p:nvSpPr>
          <p:spPr>
            <a:xfrm>
              <a:off x="4303050" y="0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13"/>
            <p:cNvSpPr/>
            <p:nvPr/>
          </p:nvSpPr>
          <p:spPr>
            <a:xfrm>
              <a:off x="4840931" y="0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13"/>
            <p:cNvSpPr/>
            <p:nvPr/>
          </p:nvSpPr>
          <p:spPr>
            <a:xfrm>
              <a:off x="5378812" y="0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13"/>
            <p:cNvSpPr/>
            <p:nvPr/>
          </p:nvSpPr>
          <p:spPr>
            <a:xfrm>
              <a:off x="5916694" y="0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13"/>
            <p:cNvSpPr/>
            <p:nvPr/>
          </p:nvSpPr>
          <p:spPr>
            <a:xfrm>
              <a:off x="6454575" y="0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13"/>
            <p:cNvSpPr/>
            <p:nvPr/>
          </p:nvSpPr>
          <p:spPr>
            <a:xfrm>
              <a:off x="6992456" y="0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13"/>
            <p:cNvSpPr/>
            <p:nvPr/>
          </p:nvSpPr>
          <p:spPr>
            <a:xfrm>
              <a:off x="7530337" y="0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13"/>
            <p:cNvSpPr/>
            <p:nvPr/>
          </p:nvSpPr>
          <p:spPr>
            <a:xfrm>
              <a:off x="8068218" y="0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13"/>
            <p:cNvSpPr/>
            <p:nvPr/>
          </p:nvSpPr>
          <p:spPr>
            <a:xfrm>
              <a:off x="8606100" y="0"/>
              <a:ext cx="537900" cy="5112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13"/>
            <p:cNvSpPr/>
            <p:nvPr/>
          </p:nvSpPr>
          <p:spPr>
            <a:xfrm>
              <a:off x="0" y="514702"/>
              <a:ext cx="537900" cy="5112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13"/>
            <p:cNvSpPr/>
            <p:nvPr/>
          </p:nvSpPr>
          <p:spPr>
            <a:xfrm>
              <a:off x="537881" y="514702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13"/>
            <p:cNvSpPr/>
            <p:nvPr/>
          </p:nvSpPr>
          <p:spPr>
            <a:xfrm>
              <a:off x="1075762" y="514702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13"/>
            <p:cNvSpPr/>
            <p:nvPr/>
          </p:nvSpPr>
          <p:spPr>
            <a:xfrm>
              <a:off x="1613644" y="514702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13"/>
            <p:cNvSpPr/>
            <p:nvPr/>
          </p:nvSpPr>
          <p:spPr>
            <a:xfrm>
              <a:off x="2151525" y="514702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13"/>
            <p:cNvSpPr/>
            <p:nvPr/>
          </p:nvSpPr>
          <p:spPr>
            <a:xfrm>
              <a:off x="2689406" y="514702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13"/>
            <p:cNvSpPr/>
            <p:nvPr/>
          </p:nvSpPr>
          <p:spPr>
            <a:xfrm>
              <a:off x="3227287" y="514702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13"/>
            <p:cNvSpPr/>
            <p:nvPr/>
          </p:nvSpPr>
          <p:spPr>
            <a:xfrm>
              <a:off x="3765169" y="514702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13"/>
            <p:cNvSpPr/>
            <p:nvPr/>
          </p:nvSpPr>
          <p:spPr>
            <a:xfrm>
              <a:off x="4303050" y="514702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13"/>
            <p:cNvSpPr/>
            <p:nvPr/>
          </p:nvSpPr>
          <p:spPr>
            <a:xfrm>
              <a:off x="4840931" y="514702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13"/>
            <p:cNvSpPr/>
            <p:nvPr/>
          </p:nvSpPr>
          <p:spPr>
            <a:xfrm>
              <a:off x="5378812" y="514702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13"/>
            <p:cNvSpPr/>
            <p:nvPr/>
          </p:nvSpPr>
          <p:spPr>
            <a:xfrm>
              <a:off x="5916694" y="514702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13"/>
            <p:cNvSpPr/>
            <p:nvPr/>
          </p:nvSpPr>
          <p:spPr>
            <a:xfrm>
              <a:off x="6454575" y="514702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13"/>
            <p:cNvSpPr/>
            <p:nvPr/>
          </p:nvSpPr>
          <p:spPr>
            <a:xfrm>
              <a:off x="6992456" y="514702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13"/>
            <p:cNvSpPr/>
            <p:nvPr/>
          </p:nvSpPr>
          <p:spPr>
            <a:xfrm>
              <a:off x="7530337" y="514702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13"/>
            <p:cNvSpPr/>
            <p:nvPr/>
          </p:nvSpPr>
          <p:spPr>
            <a:xfrm>
              <a:off x="8068218" y="514702"/>
              <a:ext cx="537900" cy="5112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13"/>
            <p:cNvSpPr/>
            <p:nvPr/>
          </p:nvSpPr>
          <p:spPr>
            <a:xfrm>
              <a:off x="8606100" y="514702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13"/>
            <p:cNvSpPr/>
            <p:nvPr/>
          </p:nvSpPr>
          <p:spPr>
            <a:xfrm>
              <a:off x="0" y="1029404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13"/>
            <p:cNvSpPr/>
            <p:nvPr/>
          </p:nvSpPr>
          <p:spPr>
            <a:xfrm>
              <a:off x="537881" y="1029404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13"/>
            <p:cNvSpPr/>
            <p:nvPr/>
          </p:nvSpPr>
          <p:spPr>
            <a:xfrm>
              <a:off x="1075762" y="1029404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13"/>
            <p:cNvSpPr/>
            <p:nvPr/>
          </p:nvSpPr>
          <p:spPr>
            <a:xfrm>
              <a:off x="1613644" y="1029404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13"/>
            <p:cNvSpPr/>
            <p:nvPr/>
          </p:nvSpPr>
          <p:spPr>
            <a:xfrm>
              <a:off x="2151525" y="1029404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13"/>
            <p:cNvSpPr/>
            <p:nvPr/>
          </p:nvSpPr>
          <p:spPr>
            <a:xfrm>
              <a:off x="2689406" y="1029404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13"/>
            <p:cNvSpPr/>
            <p:nvPr/>
          </p:nvSpPr>
          <p:spPr>
            <a:xfrm>
              <a:off x="3227287" y="1029404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13"/>
            <p:cNvSpPr/>
            <p:nvPr/>
          </p:nvSpPr>
          <p:spPr>
            <a:xfrm>
              <a:off x="3765169" y="1029404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13"/>
            <p:cNvSpPr/>
            <p:nvPr/>
          </p:nvSpPr>
          <p:spPr>
            <a:xfrm>
              <a:off x="4303050" y="1029404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13"/>
            <p:cNvSpPr/>
            <p:nvPr/>
          </p:nvSpPr>
          <p:spPr>
            <a:xfrm>
              <a:off x="4840931" y="1029404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13"/>
            <p:cNvSpPr/>
            <p:nvPr/>
          </p:nvSpPr>
          <p:spPr>
            <a:xfrm>
              <a:off x="5378812" y="1029404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13"/>
            <p:cNvSpPr/>
            <p:nvPr/>
          </p:nvSpPr>
          <p:spPr>
            <a:xfrm>
              <a:off x="5916694" y="1029404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13"/>
            <p:cNvSpPr/>
            <p:nvPr/>
          </p:nvSpPr>
          <p:spPr>
            <a:xfrm>
              <a:off x="6454575" y="1029404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13"/>
            <p:cNvSpPr/>
            <p:nvPr/>
          </p:nvSpPr>
          <p:spPr>
            <a:xfrm>
              <a:off x="6992456" y="1029404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13"/>
            <p:cNvSpPr/>
            <p:nvPr/>
          </p:nvSpPr>
          <p:spPr>
            <a:xfrm>
              <a:off x="7530337" y="1029404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13"/>
            <p:cNvSpPr/>
            <p:nvPr/>
          </p:nvSpPr>
          <p:spPr>
            <a:xfrm>
              <a:off x="8068218" y="1029404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13"/>
            <p:cNvSpPr/>
            <p:nvPr/>
          </p:nvSpPr>
          <p:spPr>
            <a:xfrm>
              <a:off x="8606100" y="1029404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13"/>
            <p:cNvSpPr/>
            <p:nvPr/>
          </p:nvSpPr>
          <p:spPr>
            <a:xfrm>
              <a:off x="0" y="1544106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13"/>
            <p:cNvSpPr/>
            <p:nvPr/>
          </p:nvSpPr>
          <p:spPr>
            <a:xfrm>
              <a:off x="537881" y="1544106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13"/>
            <p:cNvSpPr/>
            <p:nvPr/>
          </p:nvSpPr>
          <p:spPr>
            <a:xfrm>
              <a:off x="1075762" y="1544106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13"/>
            <p:cNvSpPr/>
            <p:nvPr/>
          </p:nvSpPr>
          <p:spPr>
            <a:xfrm>
              <a:off x="2151525" y="1544106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13"/>
            <p:cNvSpPr/>
            <p:nvPr/>
          </p:nvSpPr>
          <p:spPr>
            <a:xfrm>
              <a:off x="2689406" y="1544106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13"/>
            <p:cNvSpPr/>
            <p:nvPr/>
          </p:nvSpPr>
          <p:spPr>
            <a:xfrm>
              <a:off x="3227287" y="1544106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13"/>
            <p:cNvSpPr/>
            <p:nvPr/>
          </p:nvSpPr>
          <p:spPr>
            <a:xfrm>
              <a:off x="3765169" y="1544106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13"/>
            <p:cNvSpPr/>
            <p:nvPr/>
          </p:nvSpPr>
          <p:spPr>
            <a:xfrm>
              <a:off x="4303050" y="1544106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13"/>
            <p:cNvSpPr/>
            <p:nvPr/>
          </p:nvSpPr>
          <p:spPr>
            <a:xfrm>
              <a:off x="4840931" y="1544106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13"/>
            <p:cNvSpPr/>
            <p:nvPr/>
          </p:nvSpPr>
          <p:spPr>
            <a:xfrm>
              <a:off x="5378812" y="1544106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13"/>
            <p:cNvSpPr/>
            <p:nvPr/>
          </p:nvSpPr>
          <p:spPr>
            <a:xfrm>
              <a:off x="5916694" y="1544106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13"/>
            <p:cNvSpPr/>
            <p:nvPr/>
          </p:nvSpPr>
          <p:spPr>
            <a:xfrm>
              <a:off x="6454575" y="1544106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13"/>
            <p:cNvSpPr/>
            <p:nvPr/>
          </p:nvSpPr>
          <p:spPr>
            <a:xfrm>
              <a:off x="6992456" y="1544106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13"/>
            <p:cNvSpPr/>
            <p:nvPr/>
          </p:nvSpPr>
          <p:spPr>
            <a:xfrm>
              <a:off x="7530337" y="1544106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13"/>
            <p:cNvSpPr/>
            <p:nvPr/>
          </p:nvSpPr>
          <p:spPr>
            <a:xfrm>
              <a:off x="8068218" y="1544106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13"/>
            <p:cNvSpPr/>
            <p:nvPr/>
          </p:nvSpPr>
          <p:spPr>
            <a:xfrm>
              <a:off x="8606100" y="1544106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13"/>
            <p:cNvSpPr/>
            <p:nvPr/>
          </p:nvSpPr>
          <p:spPr>
            <a:xfrm>
              <a:off x="0" y="2058808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13"/>
            <p:cNvSpPr/>
            <p:nvPr/>
          </p:nvSpPr>
          <p:spPr>
            <a:xfrm>
              <a:off x="537881" y="2058808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13"/>
            <p:cNvSpPr/>
            <p:nvPr/>
          </p:nvSpPr>
          <p:spPr>
            <a:xfrm>
              <a:off x="1075762" y="2058808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13"/>
            <p:cNvSpPr/>
            <p:nvPr/>
          </p:nvSpPr>
          <p:spPr>
            <a:xfrm>
              <a:off x="1613644" y="2058808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13"/>
            <p:cNvSpPr/>
            <p:nvPr/>
          </p:nvSpPr>
          <p:spPr>
            <a:xfrm>
              <a:off x="2151525" y="2058808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13"/>
            <p:cNvSpPr/>
            <p:nvPr/>
          </p:nvSpPr>
          <p:spPr>
            <a:xfrm>
              <a:off x="2689406" y="2058808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13"/>
            <p:cNvSpPr/>
            <p:nvPr/>
          </p:nvSpPr>
          <p:spPr>
            <a:xfrm>
              <a:off x="3227287" y="2058808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13"/>
            <p:cNvSpPr/>
            <p:nvPr/>
          </p:nvSpPr>
          <p:spPr>
            <a:xfrm>
              <a:off x="3765169" y="2058808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13"/>
            <p:cNvSpPr/>
            <p:nvPr/>
          </p:nvSpPr>
          <p:spPr>
            <a:xfrm>
              <a:off x="4303050" y="2058808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13"/>
            <p:cNvSpPr/>
            <p:nvPr/>
          </p:nvSpPr>
          <p:spPr>
            <a:xfrm>
              <a:off x="4840931" y="2058808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13"/>
            <p:cNvSpPr/>
            <p:nvPr/>
          </p:nvSpPr>
          <p:spPr>
            <a:xfrm>
              <a:off x="5378812" y="2058808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13"/>
            <p:cNvSpPr/>
            <p:nvPr/>
          </p:nvSpPr>
          <p:spPr>
            <a:xfrm>
              <a:off x="5916694" y="2058808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13"/>
            <p:cNvSpPr/>
            <p:nvPr/>
          </p:nvSpPr>
          <p:spPr>
            <a:xfrm>
              <a:off x="6454575" y="2058808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13"/>
            <p:cNvSpPr/>
            <p:nvPr/>
          </p:nvSpPr>
          <p:spPr>
            <a:xfrm>
              <a:off x="6992456" y="2058808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13"/>
            <p:cNvSpPr/>
            <p:nvPr/>
          </p:nvSpPr>
          <p:spPr>
            <a:xfrm>
              <a:off x="7530337" y="2058808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13"/>
            <p:cNvSpPr/>
            <p:nvPr/>
          </p:nvSpPr>
          <p:spPr>
            <a:xfrm>
              <a:off x="8068218" y="2058808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13"/>
            <p:cNvSpPr/>
            <p:nvPr/>
          </p:nvSpPr>
          <p:spPr>
            <a:xfrm>
              <a:off x="8606100" y="2058808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13"/>
            <p:cNvSpPr/>
            <p:nvPr/>
          </p:nvSpPr>
          <p:spPr>
            <a:xfrm>
              <a:off x="0" y="2573511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13"/>
            <p:cNvSpPr/>
            <p:nvPr/>
          </p:nvSpPr>
          <p:spPr>
            <a:xfrm>
              <a:off x="537881" y="2573511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13"/>
            <p:cNvSpPr/>
            <p:nvPr/>
          </p:nvSpPr>
          <p:spPr>
            <a:xfrm>
              <a:off x="1075762" y="2573511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13"/>
            <p:cNvSpPr/>
            <p:nvPr/>
          </p:nvSpPr>
          <p:spPr>
            <a:xfrm>
              <a:off x="1613644" y="2573511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13"/>
            <p:cNvSpPr/>
            <p:nvPr/>
          </p:nvSpPr>
          <p:spPr>
            <a:xfrm>
              <a:off x="2151525" y="2573511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13"/>
            <p:cNvSpPr/>
            <p:nvPr/>
          </p:nvSpPr>
          <p:spPr>
            <a:xfrm>
              <a:off x="2689406" y="2573511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13"/>
            <p:cNvSpPr/>
            <p:nvPr/>
          </p:nvSpPr>
          <p:spPr>
            <a:xfrm>
              <a:off x="3227287" y="2573511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13"/>
            <p:cNvSpPr/>
            <p:nvPr/>
          </p:nvSpPr>
          <p:spPr>
            <a:xfrm>
              <a:off x="3765169" y="2573511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13"/>
            <p:cNvSpPr/>
            <p:nvPr/>
          </p:nvSpPr>
          <p:spPr>
            <a:xfrm>
              <a:off x="4303050" y="2573511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13"/>
            <p:cNvSpPr/>
            <p:nvPr/>
          </p:nvSpPr>
          <p:spPr>
            <a:xfrm>
              <a:off x="4840931" y="2573511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13"/>
            <p:cNvSpPr/>
            <p:nvPr/>
          </p:nvSpPr>
          <p:spPr>
            <a:xfrm>
              <a:off x="5378812" y="2573511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13"/>
            <p:cNvSpPr/>
            <p:nvPr/>
          </p:nvSpPr>
          <p:spPr>
            <a:xfrm>
              <a:off x="5916694" y="2573511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13"/>
            <p:cNvSpPr/>
            <p:nvPr/>
          </p:nvSpPr>
          <p:spPr>
            <a:xfrm>
              <a:off x="6454575" y="2573511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13"/>
            <p:cNvSpPr/>
            <p:nvPr/>
          </p:nvSpPr>
          <p:spPr>
            <a:xfrm>
              <a:off x="6992456" y="2573511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13"/>
            <p:cNvSpPr/>
            <p:nvPr/>
          </p:nvSpPr>
          <p:spPr>
            <a:xfrm>
              <a:off x="7530337" y="2573511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13"/>
            <p:cNvSpPr/>
            <p:nvPr/>
          </p:nvSpPr>
          <p:spPr>
            <a:xfrm>
              <a:off x="8068218" y="2573511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13"/>
            <p:cNvSpPr/>
            <p:nvPr/>
          </p:nvSpPr>
          <p:spPr>
            <a:xfrm>
              <a:off x="8606100" y="2573511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13"/>
            <p:cNvSpPr/>
            <p:nvPr/>
          </p:nvSpPr>
          <p:spPr>
            <a:xfrm>
              <a:off x="0" y="3088213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13"/>
            <p:cNvSpPr/>
            <p:nvPr/>
          </p:nvSpPr>
          <p:spPr>
            <a:xfrm>
              <a:off x="537881" y="3088213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13"/>
            <p:cNvSpPr/>
            <p:nvPr/>
          </p:nvSpPr>
          <p:spPr>
            <a:xfrm>
              <a:off x="1075762" y="3088213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13"/>
            <p:cNvSpPr/>
            <p:nvPr/>
          </p:nvSpPr>
          <p:spPr>
            <a:xfrm>
              <a:off x="1613644" y="3088213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13"/>
            <p:cNvSpPr/>
            <p:nvPr/>
          </p:nvSpPr>
          <p:spPr>
            <a:xfrm>
              <a:off x="2151525" y="3088213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13"/>
            <p:cNvSpPr/>
            <p:nvPr/>
          </p:nvSpPr>
          <p:spPr>
            <a:xfrm>
              <a:off x="2689406" y="3088213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13"/>
            <p:cNvSpPr/>
            <p:nvPr/>
          </p:nvSpPr>
          <p:spPr>
            <a:xfrm>
              <a:off x="3227287" y="3088213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13"/>
            <p:cNvSpPr/>
            <p:nvPr/>
          </p:nvSpPr>
          <p:spPr>
            <a:xfrm>
              <a:off x="3765169" y="3088213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13"/>
            <p:cNvSpPr/>
            <p:nvPr/>
          </p:nvSpPr>
          <p:spPr>
            <a:xfrm>
              <a:off x="4303050" y="3088213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13"/>
            <p:cNvSpPr/>
            <p:nvPr/>
          </p:nvSpPr>
          <p:spPr>
            <a:xfrm>
              <a:off x="4840931" y="3088213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13"/>
            <p:cNvSpPr/>
            <p:nvPr/>
          </p:nvSpPr>
          <p:spPr>
            <a:xfrm>
              <a:off x="5378812" y="3088213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13"/>
            <p:cNvSpPr/>
            <p:nvPr/>
          </p:nvSpPr>
          <p:spPr>
            <a:xfrm>
              <a:off x="5916694" y="3088213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13"/>
            <p:cNvSpPr/>
            <p:nvPr/>
          </p:nvSpPr>
          <p:spPr>
            <a:xfrm>
              <a:off x="6454575" y="3088213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13"/>
            <p:cNvSpPr/>
            <p:nvPr/>
          </p:nvSpPr>
          <p:spPr>
            <a:xfrm>
              <a:off x="6992456" y="3088213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13"/>
            <p:cNvSpPr/>
            <p:nvPr/>
          </p:nvSpPr>
          <p:spPr>
            <a:xfrm>
              <a:off x="7530337" y="3088213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13"/>
            <p:cNvSpPr/>
            <p:nvPr/>
          </p:nvSpPr>
          <p:spPr>
            <a:xfrm>
              <a:off x="8068218" y="3088213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13"/>
            <p:cNvSpPr/>
            <p:nvPr/>
          </p:nvSpPr>
          <p:spPr>
            <a:xfrm>
              <a:off x="8606100" y="3088213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13"/>
            <p:cNvSpPr/>
            <p:nvPr/>
          </p:nvSpPr>
          <p:spPr>
            <a:xfrm>
              <a:off x="0" y="3602915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13"/>
            <p:cNvSpPr/>
            <p:nvPr/>
          </p:nvSpPr>
          <p:spPr>
            <a:xfrm>
              <a:off x="537881" y="3602915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13"/>
            <p:cNvSpPr/>
            <p:nvPr/>
          </p:nvSpPr>
          <p:spPr>
            <a:xfrm>
              <a:off x="1075762" y="3602915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13"/>
            <p:cNvSpPr/>
            <p:nvPr/>
          </p:nvSpPr>
          <p:spPr>
            <a:xfrm>
              <a:off x="1613644" y="3602915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13"/>
            <p:cNvSpPr/>
            <p:nvPr/>
          </p:nvSpPr>
          <p:spPr>
            <a:xfrm>
              <a:off x="2151525" y="3602915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13"/>
            <p:cNvSpPr/>
            <p:nvPr/>
          </p:nvSpPr>
          <p:spPr>
            <a:xfrm>
              <a:off x="2689406" y="3602915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13"/>
            <p:cNvSpPr/>
            <p:nvPr/>
          </p:nvSpPr>
          <p:spPr>
            <a:xfrm>
              <a:off x="3227287" y="3602915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13"/>
            <p:cNvSpPr/>
            <p:nvPr/>
          </p:nvSpPr>
          <p:spPr>
            <a:xfrm>
              <a:off x="3765169" y="3602915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13"/>
            <p:cNvSpPr/>
            <p:nvPr/>
          </p:nvSpPr>
          <p:spPr>
            <a:xfrm>
              <a:off x="4303050" y="3602915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13"/>
            <p:cNvSpPr/>
            <p:nvPr/>
          </p:nvSpPr>
          <p:spPr>
            <a:xfrm>
              <a:off x="4840931" y="3602915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13"/>
            <p:cNvSpPr/>
            <p:nvPr/>
          </p:nvSpPr>
          <p:spPr>
            <a:xfrm>
              <a:off x="5378812" y="3602915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13"/>
            <p:cNvSpPr/>
            <p:nvPr/>
          </p:nvSpPr>
          <p:spPr>
            <a:xfrm>
              <a:off x="5916694" y="3602915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13"/>
            <p:cNvSpPr/>
            <p:nvPr/>
          </p:nvSpPr>
          <p:spPr>
            <a:xfrm>
              <a:off x="6454575" y="3602915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13"/>
            <p:cNvSpPr/>
            <p:nvPr/>
          </p:nvSpPr>
          <p:spPr>
            <a:xfrm>
              <a:off x="6992456" y="3602915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13"/>
            <p:cNvSpPr/>
            <p:nvPr/>
          </p:nvSpPr>
          <p:spPr>
            <a:xfrm>
              <a:off x="7530337" y="3602915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13"/>
            <p:cNvSpPr/>
            <p:nvPr/>
          </p:nvSpPr>
          <p:spPr>
            <a:xfrm>
              <a:off x="8068218" y="3602915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13"/>
            <p:cNvSpPr/>
            <p:nvPr/>
          </p:nvSpPr>
          <p:spPr>
            <a:xfrm>
              <a:off x="8606100" y="3602915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13"/>
            <p:cNvSpPr/>
            <p:nvPr/>
          </p:nvSpPr>
          <p:spPr>
            <a:xfrm>
              <a:off x="0" y="4117617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13"/>
            <p:cNvSpPr/>
            <p:nvPr/>
          </p:nvSpPr>
          <p:spPr>
            <a:xfrm>
              <a:off x="537881" y="4117617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13"/>
            <p:cNvSpPr/>
            <p:nvPr/>
          </p:nvSpPr>
          <p:spPr>
            <a:xfrm>
              <a:off x="1075762" y="4117617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13"/>
            <p:cNvSpPr/>
            <p:nvPr/>
          </p:nvSpPr>
          <p:spPr>
            <a:xfrm>
              <a:off x="1613644" y="4117617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13"/>
            <p:cNvSpPr/>
            <p:nvPr/>
          </p:nvSpPr>
          <p:spPr>
            <a:xfrm>
              <a:off x="2151525" y="4117617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13"/>
            <p:cNvSpPr/>
            <p:nvPr/>
          </p:nvSpPr>
          <p:spPr>
            <a:xfrm>
              <a:off x="2689406" y="4117617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13"/>
            <p:cNvSpPr/>
            <p:nvPr/>
          </p:nvSpPr>
          <p:spPr>
            <a:xfrm>
              <a:off x="3227287" y="4117617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13"/>
            <p:cNvSpPr/>
            <p:nvPr/>
          </p:nvSpPr>
          <p:spPr>
            <a:xfrm>
              <a:off x="3765169" y="4117617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13"/>
            <p:cNvSpPr/>
            <p:nvPr/>
          </p:nvSpPr>
          <p:spPr>
            <a:xfrm>
              <a:off x="4303050" y="4117617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13"/>
            <p:cNvSpPr/>
            <p:nvPr/>
          </p:nvSpPr>
          <p:spPr>
            <a:xfrm>
              <a:off x="4840931" y="4117617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13"/>
            <p:cNvSpPr/>
            <p:nvPr/>
          </p:nvSpPr>
          <p:spPr>
            <a:xfrm>
              <a:off x="5378812" y="4117617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13"/>
            <p:cNvSpPr/>
            <p:nvPr/>
          </p:nvSpPr>
          <p:spPr>
            <a:xfrm>
              <a:off x="5916694" y="4117617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13"/>
            <p:cNvSpPr/>
            <p:nvPr/>
          </p:nvSpPr>
          <p:spPr>
            <a:xfrm>
              <a:off x="6454575" y="4117617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13"/>
            <p:cNvSpPr/>
            <p:nvPr/>
          </p:nvSpPr>
          <p:spPr>
            <a:xfrm>
              <a:off x="6992456" y="4117617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13"/>
            <p:cNvSpPr/>
            <p:nvPr/>
          </p:nvSpPr>
          <p:spPr>
            <a:xfrm>
              <a:off x="7530337" y="4117617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13"/>
            <p:cNvSpPr/>
            <p:nvPr/>
          </p:nvSpPr>
          <p:spPr>
            <a:xfrm>
              <a:off x="8068218" y="4117617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13"/>
            <p:cNvSpPr/>
            <p:nvPr/>
          </p:nvSpPr>
          <p:spPr>
            <a:xfrm>
              <a:off x="8606100" y="4117617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13"/>
            <p:cNvSpPr/>
            <p:nvPr/>
          </p:nvSpPr>
          <p:spPr>
            <a:xfrm>
              <a:off x="0" y="4632319"/>
              <a:ext cx="537900" cy="5112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13"/>
            <p:cNvSpPr/>
            <p:nvPr/>
          </p:nvSpPr>
          <p:spPr>
            <a:xfrm>
              <a:off x="537881" y="4632319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13"/>
            <p:cNvSpPr/>
            <p:nvPr/>
          </p:nvSpPr>
          <p:spPr>
            <a:xfrm>
              <a:off x="1075762" y="4632319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13"/>
            <p:cNvSpPr/>
            <p:nvPr/>
          </p:nvSpPr>
          <p:spPr>
            <a:xfrm>
              <a:off x="1613644" y="4632319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13"/>
            <p:cNvSpPr/>
            <p:nvPr/>
          </p:nvSpPr>
          <p:spPr>
            <a:xfrm>
              <a:off x="2151525" y="4632319"/>
              <a:ext cx="537900" cy="5112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13"/>
            <p:cNvSpPr/>
            <p:nvPr/>
          </p:nvSpPr>
          <p:spPr>
            <a:xfrm>
              <a:off x="2689406" y="4632319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13"/>
            <p:cNvSpPr/>
            <p:nvPr/>
          </p:nvSpPr>
          <p:spPr>
            <a:xfrm>
              <a:off x="3227287" y="4632319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13"/>
            <p:cNvSpPr/>
            <p:nvPr/>
          </p:nvSpPr>
          <p:spPr>
            <a:xfrm>
              <a:off x="3765169" y="4632319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13"/>
            <p:cNvSpPr/>
            <p:nvPr/>
          </p:nvSpPr>
          <p:spPr>
            <a:xfrm>
              <a:off x="4303050" y="4632319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13"/>
            <p:cNvSpPr/>
            <p:nvPr/>
          </p:nvSpPr>
          <p:spPr>
            <a:xfrm>
              <a:off x="4840931" y="4632319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13"/>
            <p:cNvSpPr/>
            <p:nvPr/>
          </p:nvSpPr>
          <p:spPr>
            <a:xfrm>
              <a:off x="5378812" y="4632319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13"/>
            <p:cNvSpPr/>
            <p:nvPr/>
          </p:nvSpPr>
          <p:spPr>
            <a:xfrm>
              <a:off x="5916694" y="4632319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13"/>
            <p:cNvSpPr/>
            <p:nvPr/>
          </p:nvSpPr>
          <p:spPr>
            <a:xfrm>
              <a:off x="6454575" y="4632319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13"/>
            <p:cNvSpPr/>
            <p:nvPr/>
          </p:nvSpPr>
          <p:spPr>
            <a:xfrm>
              <a:off x="6992456" y="4632319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13"/>
            <p:cNvSpPr/>
            <p:nvPr/>
          </p:nvSpPr>
          <p:spPr>
            <a:xfrm>
              <a:off x="7530337" y="4632319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13"/>
            <p:cNvSpPr/>
            <p:nvPr/>
          </p:nvSpPr>
          <p:spPr>
            <a:xfrm>
              <a:off x="8068218" y="4632319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13"/>
            <p:cNvSpPr/>
            <p:nvPr/>
          </p:nvSpPr>
          <p:spPr>
            <a:xfrm>
              <a:off x="8606100" y="4632319"/>
              <a:ext cx="537900" cy="5112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13"/>
            <p:cNvSpPr/>
            <p:nvPr/>
          </p:nvSpPr>
          <p:spPr>
            <a:xfrm>
              <a:off x="7530338" y="1027975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300"/>
            </a:p>
          </p:txBody>
        </p:sp>
        <p:sp>
          <p:nvSpPr>
            <p:cNvPr id="1833" name="Google Shape;1833;p13"/>
            <p:cNvSpPr/>
            <p:nvPr/>
          </p:nvSpPr>
          <p:spPr>
            <a:xfrm>
              <a:off x="537881" y="4117617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300"/>
            </a:p>
          </p:txBody>
        </p:sp>
        <p:sp>
          <p:nvSpPr>
            <p:cNvPr id="1834" name="Google Shape;1834;p13"/>
            <p:cNvSpPr/>
            <p:nvPr/>
          </p:nvSpPr>
          <p:spPr>
            <a:xfrm>
              <a:off x="6989275" y="510600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300"/>
            </a:p>
          </p:txBody>
        </p:sp>
        <p:sp>
          <p:nvSpPr>
            <p:cNvPr id="1835" name="Google Shape;1835;p13"/>
            <p:cNvSpPr/>
            <p:nvPr/>
          </p:nvSpPr>
          <p:spPr>
            <a:xfrm>
              <a:off x="537881" y="1544106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300"/>
            </a:p>
          </p:txBody>
        </p:sp>
        <p:sp>
          <p:nvSpPr>
            <p:cNvPr id="1836" name="Google Shape;1836;p13"/>
            <p:cNvSpPr/>
            <p:nvPr/>
          </p:nvSpPr>
          <p:spPr>
            <a:xfrm>
              <a:off x="0" y="1029404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00" b="1">
                <a:latin typeface="Spartan"/>
                <a:ea typeface="Spartan"/>
                <a:cs typeface="Spartan"/>
                <a:sym typeface="Spartan"/>
              </a:endParaRPr>
            </a:p>
          </p:txBody>
        </p:sp>
        <p:sp>
          <p:nvSpPr>
            <p:cNvPr id="1837" name="Google Shape;1837;p13"/>
            <p:cNvSpPr/>
            <p:nvPr/>
          </p:nvSpPr>
          <p:spPr>
            <a:xfrm>
              <a:off x="1613644" y="1544106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13"/>
            <p:cNvSpPr/>
            <p:nvPr/>
          </p:nvSpPr>
          <p:spPr>
            <a:xfrm>
              <a:off x="6992463" y="4119375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/>
            </a:p>
          </p:txBody>
        </p:sp>
        <p:sp>
          <p:nvSpPr>
            <p:cNvPr id="1839" name="Google Shape;1839;p13"/>
            <p:cNvSpPr/>
            <p:nvPr/>
          </p:nvSpPr>
          <p:spPr>
            <a:xfrm>
              <a:off x="7530338" y="4625450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/>
            </a:p>
          </p:txBody>
        </p:sp>
      </p:grpSp>
      <p:pic>
        <p:nvPicPr>
          <p:cNvPr id="1840" name="Google Shape;1840;p13"/>
          <p:cNvPicPr preferRelativeResize="0"/>
          <p:nvPr/>
        </p:nvPicPr>
        <p:blipFill rotWithShape="1">
          <a:blip r:embed="rId2">
            <a:alphaModFix amt="25000"/>
          </a:blip>
          <a:srcRect r="3025"/>
          <a:stretch/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13"/>
          <p:cNvSpPr txBox="1">
            <a:spLocks noGrp="1"/>
          </p:cNvSpPr>
          <p:nvPr>
            <p:ph type="title"/>
          </p:nvPr>
        </p:nvSpPr>
        <p:spPr>
          <a:xfrm>
            <a:off x="758775" y="445025"/>
            <a:ext cx="7626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842" name="Google Shape;1842;p13"/>
          <p:cNvSpPr txBox="1">
            <a:spLocks noGrp="1"/>
          </p:cNvSpPr>
          <p:nvPr>
            <p:ph type="title" idx="2" hasCustomPrompt="1"/>
          </p:nvPr>
        </p:nvSpPr>
        <p:spPr>
          <a:xfrm>
            <a:off x="999175" y="1648500"/>
            <a:ext cx="690300" cy="3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24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843" name="Google Shape;1843;p13"/>
          <p:cNvSpPr txBox="1">
            <a:spLocks noGrp="1"/>
          </p:cNvSpPr>
          <p:nvPr>
            <p:ph type="title" idx="3"/>
          </p:nvPr>
        </p:nvSpPr>
        <p:spPr>
          <a:xfrm>
            <a:off x="1689475" y="1648498"/>
            <a:ext cx="2509200" cy="29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844" name="Google Shape;1844;p13"/>
          <p:cNvSpPr txBox="1">
            <a:spLocks noGrp="1"/>
          </p:cNvSpPr>
          <p:nvPr>
            <p:ph type="title" idx="4"/>
          </p:nvPr>
        </p:nvSpPr>
        <p:spPr>
          <a:xfrm>
            <a:off x="1689475" y="1937374"/>
            <a:ext cx="25092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"/>
              <a:buNone/>
              <a:defRPr sz="1500" b="0">
                <a:solidFill>
                  <a:schemeClr val="accent3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"/>
              <a:buNone/>
              <a:defRPr sz="14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"/>
              <a:buNone/>
              <a:defRPr sz="14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"/>
              <a:buNone/>
              <a:defRPr sz="14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"/>
              <a:buNone/>
              <a:defRPr sz="14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"/>
              <a:buNone/>
              <a:defRPr sz="14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"/>
              <a:buNone/>
              <a:defRPr sz="14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"/>
              <a:buNone/>
              <a:defRPr sz="14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"/>
              <a:buNone/>
              <a:defRPr sz="14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1845" name="Google Shape;1845;p13"/>
          <p:cNvSpPr txBox="1">
            <a:spLocks noGrp="1"/>
          </p:cNvSpPr>
          <p:nvPr>
            <p:ph type="title" idx="5" hasCustomPrompt="1"/>
          </p:nvPr>
        </p:nvSpPr>
        <p:spPr>
          <a:xfrm>
            <a:off x="4766325" y="1648500"/>
            <a:ext cx="690300" cy="3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24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846" name="Google Shape;1846;p13"/>
          <p:cNvSpPr txBox="1">
            <a:spLocks noGrp="1"/>
          </p:cNvSpPr>
          <p:nvPr>
            <p:ph type="title" idx="6"/>
          </p:nvPr>
        </p:nvSpPr>
        <p:spPr>
          <a:xfrm>
            <a:off x="5456625" y="1648498"/>
            <a:ext cx="2547600" cy="29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847" name="Google Shape;1847;p13"/>
          <p:cNvSpPr txBox="1">
            <a:spLocks noGrp="1"/>
          </p:cNvSpPr>
          <p:nvPr>
            <p:ph type="title" idx="7"/>
          </p:nvPr>
        </p:nvSpPr>
        <p:spPr>
          <a:xfrm>
            <a:off x="5456625" y="1937374"/>
            <a:ext cx="2547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"/>
              <a:buNone/>
              <a:defRPr sz="1500" b="0">
                <a:solidFill>
                  <a:schemeClr val="accent3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"/>
              <a:buNone/>
              <a:defRPr sz="14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"/>
              <a:buNone/>
              <a:defRPr sz="14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"/>
              <a:buNone/>
              <a:defRPr sz="14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"/>
              <a:buNone/>
              <a:defRPr sz="14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"/>
              <a:buNone/>
              <a:defRPr sz="14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"/>
              <a:buNone/>
              <a:defRPr sz="14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"/>
              <a:buNone/>
              <a:defRPr sz="14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"/>
              <a:buNone/>
              <a:defRPr sz="14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1848" name="Google Shape;1848;p13"/>
          <p:cNvSpPr txBox="1">
            <a:spLocks noGrp="1"/>
          </p:cNvSpPr>
          <p:nvPr>
            <p:ph type="title" idx="8" hasCustomPrompt="1"/>
          </p:nvPr>
        </p:nvSpPr>
        <p:spPr>
          <a:xfrm>
            <a:off x="999175" y="3192325"/>
            <a:ext cx="690300" cy="3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24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849" name="Google Shape;1849;p13"/>
          <p:cNvSpPr txBox="1">
            <a:spLocks noGrp="1"/>
          </p:cNvSpPr>
          <p:nvPr>
            <p:ph type="title" idx="9"/>
          </p:nvPr>
        </p:nvSpPr>
        <p:spPr>
          <a:xfrm>
            <a:off x="1689475" y="3192323"/>
            <a:ext cx="2509200" cy="29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850" name="Google Shape;1850;p13"/>
          <p:cNvSpPr txBox="1">
            <a:spLocks noGrp="1"/>
          </p:cNvSpPr>
          <p:nvPr>
            <p:ph type="title" idx="13"/>
          </p:nvPr>
        </p:nvSpPr>
        <p:spPr>
          <a:xfrm>
            <a:off x="1689475" y="3483118"/>
            <a:ext cx="25092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"/>
              <a:buNone/>
              <a:defRPr sz="1500" b="0">
                <a:solidFill>
                  <a:schemeClr val="accent3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"/>
              <a:buNone/>
              <a:defRPr sz="14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"/>
              <a:buNone/>
              <a:defRPr sz="14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"/>
              <a:buNone/>
              <a:defRPr sz="14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"/>
              <a:buNone/>
              <a:defRPr sz="14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"/>
              <a:buNone/>
              <a:defRPr sz="14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"/>
              <a:buNone/>
              <a:defRPr sz="14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"/>
              <a:buNone/>
              <a:defRPr sz="14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"/>
              <a:buNone/>
              <a:defRPr sz="14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1851" name="Google Shape;1851;p13"/>
          <p:cNvSpPr txBox="1">
            <a:spLocks noGrp="1"/>
          </p:cNvSpPr>
          <p:nvPr>
            <p:ph type="title" idx="14" hasCustomPrompt="1"/>
          </p:nvPr>
        </p:nvSpPr>
        <p:spPr>
          <a:xfrm>
            <a:off x="4766325" y="3192327"/>
            <a:ext cx="690300" cy="3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24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852" name="Google Shape;1852;p13"/>
          <p:cNvSpPr txBox="1">
            <a:spLocks noGrp="1"/>
          </p:cNvSpPr>
          <p:nvPr>
            <p:ph type="title" idx="15"/>
          </p:nvPr>
        </p:nvSpPr>
        <p:spPr>
          <a:xfrm>
            <a:off x="5456625" y="3192329"/>
            <a:ext cx="2547600" cy="29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853" name="Google Shape;1853;p13"/>
          <p:cNvSpPr txBox="1">
            <a:spLocks noGrp="1"/>
          </p:cNvSpPr>
          <p:nvPr>
            <p:ph type="title" idx="16"/>
          </p:nvPr>
        </p:nvSpPr>
        <p:spPr>
          <a:xfrm>
            <a:off x="5456625" y="3483112"/>
            <a:ext cx="2547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"/>
              <a:buNone/>
              <a:defRPr sz="1500" b="0">
                <a:solidFill>
                  <a:schemeClr val="accent3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"/>
              <a:buNone/>
              <a:defRPr sz="14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"/>
              <a:buNone/>
              <a:defRPr sz="14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"/>
              <a:buNone/>
              <a:defRPr sz="14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"/>
              <a:buNone/>
              <a:defRPr sz="14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"/>
              <a:buNone/>
              <a:defRPr sz="14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"/>
              <a:buNone/>
              <a:defRPr sz="14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"/>
              <a:buNone/>
              <a:defRPr sz="14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"/>
              <a:buNone/>
              <a:defRPr sz="14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1_1_1">
    <p:spTree>
      <p:nvGrpSpPr>
        <p:cNvPr id="1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35" name="Google Shape;3135;p21"/>
          <p:cNvGrpSpPr/>
          <p:nvPr/>
        </p:nvGrpSpPr>
        <p:grpSpPr>
          <a:xfrm>
            <a:off x="0" y="0"/>
            <a:ext cx="9144000" cy="5143519"/>
            <a:chOff x="0" y="0"/>
            <a:chExt cx="9144000" cy="5143519"/>
          </a:xfrm>
        </p:grpSpPr>
        <p:sp>
          <p:nvSpPr>
            <p:cNvPr id="3136" name="Google Shape;3136;p21"/>
            <p:cNvSpPr/>
            <p:nvPr/>
          </p:nvSpPr>
          <p:spPr>
            <a:xfrm>
              <a:off x="0" y="0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7" name="Google Shape;3137;p21"/>
            <p:cNvSpPr/>
            <p:nvPr/>
          </p:nvSpPr>
          <p:spPr>
            <a:xfrm>
              <a:off x="537881" y="0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8" name="Google Shape;3138;p21"/>
            <p:cNvSpPr/>
            <p:nvPr/>
          </p:nvSpPr>
          <p:spPr>
            <a:xfrm>
              <a:off x="1075762" y="0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9" name="Google Shape;3139;p21"/>
            <p:cNvSpPr/>
            <p:nvPr/>
          </p:nvSpPr>
          <p:spPr>
            <a:xfrm>
              <a:off x="1613644" y="0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0" name="Google Shape;3140;p21"/>
            <p:cNvSpPr/>
            <p:nvPr/>
          </p:nvSpPr>
          <p:spPr>
            <a:xfrm>
              <a:off x="2151525" y="0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1" name="Google Shape;3141;p21"/>
            <p:cNvSpPr/>
            <p:nvPr/>
          </p:nvSpPr>
          <p:spPr>
            <a:xfrm>
              <a:off x="2689406" y="0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2" name="Google Shape;3142;p21"/>
            <p:cNvSpPr/>
            <p:nvPr/>
          </p:nvSpPr>
          <p:spPr>
            <a:xfrm>
              <a:off x="3227287" y="0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3" name="Google Shape;3143;p21"/>
            <p:cNvSpPr/>
            <p:nvPr/>
          </p:nvSpPr>
          <p:spPr>
            <a:xfrm>
              <a:off x="3765169" y="0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4" name="Google Shape;3144;p21"/>
            <p:cNvSpPr/>
            <p:nvPr/>
          </p:nvSpPr>
          <p:spPr>
            <a:xfrm>
              <a:off x="4303050" y="0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5" name="Google Shape;3145;p21"/>
            <p:cNvSpPr/>
            <p:nvPr/>
          </p:nvSpPr>
          <p:spPr>
            <a:xfrm>
              <a:off x="4840931" y="0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6" name="Google Shape;3146;p21"/>
            <p:cNvSpPr/>
            <p:nvPr/>
          </p:nvSpPr>
          <p:spPr>
            <a:xfrm>
              <a:off x="5378812" y="0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7" name="Google Shape;3147;p21"/>
            <p:cNvSpPr/>
            <p:nvPr/>
          </p:nvSpPr>
          <p:spPr>
            <a:xfrm>
              <a:off x="5916694" y="0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8" name="Google Shape;3148;p21"/>
            <p:cNvSpPr/>
            <p:nvPr/>
          </p:nvSpPr>
          <p:spPr>
            <a:xfrm>
              <a:off x="6454575" y="0"/>
              <a:ext cx="537900" cy="5112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9" name="Google Shape;3149;p21"/>
            <p:cNvSpPr/>
            <p:nvPr/>
          </p:nvSpPr>
          <p:spPr>
            <a:xfrm>
              <a:off x="6992456" y="0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0" name="Google Shape;3150;p21"/>
            <p:cNvSpPr/>
            <p:nvPr/>
          </p:nvSpPr>
          <p:spPr>
            <a:xfrm>
              <a:off x="7530337" y="0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1" name="Google Shape;3151;p21"/>
            <p:cNvSpPr/>
            <p:nvPr/>
          </p:nvSpPr>
          <p:spPr>
            <a:xfrm>
              <a:off x="8068218" y="0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2" name="Google Shape;3152;p21"/>
            <p:cNvSpPr/>
            <p:nvPr/>
          </p:nvSpPr>
          <p:spPr>
            <a:xfrm>
              <a:off x="8606100" y="0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3" name="Google Shape;3153;p21"/>
            <p:cNvSpPr/>
            <p:nvPr/>
          </p:nvSpPr>
          <p:spPr>
            <a:xfrm>
              <a:off x="0" y="514702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4" name="Google Shape;3154;p21"/>
            <p:cNvSpPr/>
            <p:nvPr/>
          </p:nvSpPr>
          <p:spPr>
            <a:xfrm>
              <a:off x="537881" y="514702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5" name="Google Shape;3155;p21"/>
            <p:cNvSpPr/>
            <p:nvPr/>
          </p:nvSpPr>
          <p:spPr>
            <a:xfrm>
              <a:off x="1075762" y="514702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6" name="Google Shape;3156;p21"/>
            <p:cNvSpPr/>
            <p:nvPr/>
          </p:nvSpPr>
          <p:spPr>
            <a:xfrm>
              <a:off x="1613644" y="514702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7" name="Google Shape;3157;p21"/>
            <p:cNvSpPr/>
            <p:nvPr/>
          </p:nvSpPr>
          <p:spPr>
            <a:xfrm>
              <a:off x="2151525" y="514702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8" name="Google Shape;3158;p21"/>
            <p:cNvSpPr/>
            <p:nvPr/>
          </p:nvSpPr>
          <p:spPr>
            <a:xfrm>
              <a:off x="2689406" y="514702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9" name="Google Shape;3159;p21"/>
            <p:cNvSpPr/>
            <p:nvPr/>
          </p:nvSpPr>
          <p:spPr>
            <a:xfrm>
              <a:off x="3227287" y="514702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0" name="Google Shape;3160;p21"/>
            <p:cNvSpPr/>
            <p:nvPr/>
          </p:nvSpPr>
          <p:spPr>
            <a:xfrm>
              <a:off x="3765169" y="514702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1" name="Google Shape;3161;p21"/>
            <p:cNvSpPr/>
            <p:nvPr/>
          </p:nvSpPr>
          <p:spPr>
            <a:xfrm>
              <a:off x="4303050" y="514702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2" name="Google Shape;3162;p21"/>
            <p:cNvSpPr/>
            <p:nvPr/>
          </p:nvSpPr>
          <p:spPr>
            <a:xfrm>
              <a:off x="4840931" y="514702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3" name="Google Shape;3163;p21"/>
            <p:cNvSpPr/>
            <p:nvPr/>
          </p:nvSpPr>
          <p:spPr>
            <a:xfrm>
              <a:off x="5378812" y="514702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4" name="Google Shape;3164;p21"/>
            <p:cNvSpPr/>
            <p:nvPr/>
          </p:nvSpPr>
          <p:spPr>
            <a:xfrm>
              <a:off x="5916694" y="514702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5" name="Google Shape;3165;p21"/>
            <p:cNvSpPr/>
            <p:nvPr/>
          </p:nvSpPr>
          <p:spPr>
            <a:xfrm>
              <a:off x="6454575" y="514702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6" name="Google Shape;3166;p21"/>
            <p:cNvSpPr/>
            <p:nvPr/>
          </p:nvSpPr>
          <p:spPr>
            <a:xfrm>
              <a:off x="6992456" y="514702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7" name="Google Shape;3167;p21"/>
            <p:cNvSpPr/>
            <p:nvPr/>
          </p:nvSpPr>
          <p:spPr>
            <a:xfrm>
              <a:off x="7530337" y="514702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8" name="Google Shape;3168;p21"/>
            <p:cNvSpPr/>
            <p:nvPr/>
          </p:nvSpPr>
          <p:spPr>
            <a:xfrm>
              <a:off x="8068218" y="514702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9" name="Google Shape;3169;p21"/>
            <p:cNvSpPr/>
            <p:nvPr/>
          </p:nvSpPr>
          <p:spPr>
            <a:xfrm>
              <a:off x="8606100" y="514702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0" name="Google Shape;3170;p21"/>
            <p:cNvSpPr/>
            <p:nvPr/>
          </p:nvSpPr>
          <p:spPr>
            <a:xfrm>
              <a:off x="0" y="1029404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1" name="Google Shape;3171;p21"/>
            <p:cNvSpPr/>
            <p:nvPr/>
          </p:nvSpPr>
          <p:spPr>
            <a:xfrm>
              <a:off x="537881" y="1029404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2" name="Google Shape;3172;p21"/>
            <p:cNvSpPr/>
            <p:nvPr/>
          </p:nvSpPr>
          <p:spPr>
            <a:xfrm>
              <a:off x="1075762" y="1029404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3" name="Google Shape;3173;p21"/>
            <p:cNvSpPr/>
            <p:nvPr/>
          </p:nvSpPr>
          <p:spPr>
            <a:xfrm>
              <a:off x="1613644" y="1029404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4" name="Google Shape;3174;p21"/>
            <p:cNvSpPr/>
            <p:nvPr/>
          </p:nvSpPr>
          <p:spPr>
            <a:xfrm>
              <a:off x="2151525" y="1029404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5" name="Google Shape;3175;p21"/>
            <p:cNvSpPr/>
            <p:nvPr/>
          </p:nvSpPr>
          <p:spPr>
            <a:xfrm>
              <a:off x="2689406" y="1029404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6" name="Google Shape;3176;p21"/>
            <p:cNvSpPr/>
            <p:nvPr/>
          </p:nvSpPr>
          <p:spPr>
            <a:xfrm>
              <a:off x="3227287" y="1029404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7" name="Google Shape;3177;p21"/>
            <p:cNvSpPr/>
            <p:nvPr/>
          </p:nvSpPr>
          <p:spPr>
            <a:xfrm>
              <a:off x="3765169" y="1029404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8" name="Google Shape;3178;p21"/>
            <p:cNvSpPr/>
            <p:nvPr/>
          </p:nvSpPr>
          <p:spPr>
            <a:xfrm>
              <a:off x="4303050" y="1029404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9" name="Google Shape;3179;p21"/>
            <p:cNvSpPr/>
            <p:nvPr/>
          </p:nvSpPr>
          <p:spPr>
            <a:xfrm>
              <a:off x="4840931" y="1029404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0" name="Google Shape;3180;p21"/>
            <p:cNvSpPr/>
            <p:nvPr/>
          </p:nvSpPr>
          <p:spPr>
            <a:xfrm>
              <a:off x="5378812" y="1029404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1" name="Google Shape;3181;p21"/>
            <p:cNvSpPr/>
            <p:nvPr/>
          </p:nvSpPr>
          <p:spPr>
            <a:xfrm>
              <a:off x="5916694" y="1029404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2" name="Google Shape;3182;p21"/>
            <p:cNvSpPr/>
            <p:nvPr/>
          </p:nvSpPr>
          <p:spPr>
            <a:xfrm>
              <a:off x="6454575" y="1029404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3" name="Google Shape;3183;p21"/>
            <p:cNvSpPr/>
            <p:nvPr/>
          </p:nvSpPr>
          <p:spPr>
            <a:xfrm>
              <a:off x="6992456" y="1029404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4" name="Google Shape;3184;p21"/>
            <p:cNvSpPr/>
            <p:nvPr/>
          </p:nvSpPr>
          <p:spPr>
            <a:xfrm>
              <a:off x="7530337" y="1029404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5" name="Google Shape;3185;p21"/>
            <p:cNvSpPr/>
            <p:nvPr/>
          </p:nvSpPr>
          <p:spPr>
            <a:xfrm>
              <a:off x="8068218" y="1029404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6" name="Google Shape;3186;p21"/>
            <p:cNvSpPr/>
            <p:nvPr/>
          </p:nvSpPr>
          <p:spPr>
            <a:xfrm>
              <a:off x="8606100" y="1029404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7" name="Google Shape;3187;p21"/>
            <p:cNvSpPr/>
            <p:nvPr/>
          </p:nvSpPr>
          <p:spPr>
            <a:xfrm>
              <a:off x="0" y="1544106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8" name="Google Shape;3188;p21"/>
            <p:cNvSpPr/>
            <p:nvPr/>
          </p:nvSpPr>
          <p:spPr>
            <a:xfrm>
              <a:off x="537881" y="1544106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9" name="Google Shape;3189;p21"/>
            <p:cNvSpPr/>
            <p:nvPr/>
          </p:nvSpPr>
          <p:spPr>
            <a:xfrm>
              <a:off x="1075762" y="1544106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0" name="Google Shape;3190;p21"/>
            <p:cNvSpPr/>
            <p:nvPr/>
          </p:nvSpPr>
          <p:spPr>
            <a:xfrm>
              <a:off x="2151525" y="1544106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1" name="Google Shape;3191;p21"/>
            <p:cNvSpPr/>
            <p:nvPr/>
          </p:nvSpPr>
          <p:spPr>
            <a:xfrm>
              <a:off x="2689406" y="1544106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2" name="Google Shape;3192;p21"/>
            <p:cNvSpPr/>
            <p:nvPr/>
          </p:nvSpPr>
          <p:spPr>
            <a:xfrm>
              <a:off x="3227287" y="1544106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3" name="Google Shape;3193;p21"/>
            <p:cNvSpPr/>
            <p:nvPr/>
          </p:nvSpPr>
          <p:spPr>
            <a:xfrm>
              <a:off x="3765169" y="1544106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4" name="Google Shape;3194;p21"/>
            <p:cNvSpPr/>
            <p:nvPr/>
          </p:nvSpPr>
          <p:spPr>
            <a:xfrm>
              <a:off x="4303050" y="1544106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5" name="Google Shape;3195;p21"/>
            <p:cNvSpPr/>
            <p:nvPr/>
          </p:nvSpPr>
          <p:spPr>
            <a:xfrm>
              <a:off x="4840931" y="1544106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6" name="Google Shape;3196;p21"/>
            <p:cNvSpPr/>
            <p:nvPr/>
          </p:nvSpPr>
          <p:spPr>
            <a:xfrm>
              <a:off x="5378812" y="1544106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7" name="Google Shape;3197;p21"/>
            <p:cNvSpPr/>
            <p:nvPr/>
          </p:nvSpPr>
          <p:spPr>
            <a:xfrm>
              <a:off x="5916694" y="1544106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8" name="Google Shape;3198;p21"/>
            <p:cNvSpPr/>
            <p:nvPr/>
          </p:nvSpPr>
          <p:spPr>
            <a:xfrm>
              <a:off x="6454575" y="1544106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9" name="Google Shape;3199;p21"/>
            <p:cNvSpPr/>
            <p:nvPr/>
          </p:nvSpPr>
          <p:spPr>
            <a:xfrm>
              <a:off x="6992456" y="1544106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0" name="Google Shape;3200;p21"/>
            <p:cNvSpPr/>
            <p:nvPr/>
          </p:nvSpPr>
          <p:spPr>
            <a:xfrm>
              <a:off x="7530337" y="1544106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1" name="Google Shape;3201;p21"/>
            <p:cNvSpPr/>
            <p:nvPr/>
          </p:nvSpPr>
          <p:spPr>
            <a:xfrm>
              <a:off x="8068218" y="1544106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2" name="Google Shape;3202;p21"/>
            <p:cNvSpPr/>
            <p:nvPr/>
          </p:nvSpPr>
          <p:spPr>
            <a:xfrm>
              <a:off x="8606100" y="1544106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3" name="Google Shape;3203;p21"/>
            <p:cNvSpPr/>
            <p:nvPr/>
          </p:nvSpPr>
          <p:spPr>
            <a:xfrm>
              <a:off x="0" y="2058808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4" name="Google Shape;3204;p21"/>
            <p:cNvSpPr/>
            <p:nvPr/>
          </p:nvSpPr>
          <p:spPr>
            <a:xfrm>
              <a:off x="537881" y="2058808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5" name="Google Shape;3205;p21"/>
            <p:cNvSpPr/>
            <p:nvPr/>
          </p:nvSpPr>
          <p:spPr>
            <a:xfrm>
              <a:off x="1075762" y="2058808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6" name="Google Shape;3206;p21"/>
            <p:cNvSpPr/>
            <p:nvPr/>
          </p:nvSpPr>
          <p:spPr>
            <a:xfrm>
              <a:off x="1613644" y="2058808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7" name="Google Shape;3207;p21"/>
            <p:cNvSpPr/>
            <p:nvPr/>
          </p:nvSpPr>
          <p:spPr>
            <a:xfrm>
              <a:off x="2151525" y="2058808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8" name="Google Shape;3208;p21"/>
            <p:cNvSpPr/>
            <p:nvPr/>
          </p:nvSpPr>
          <p:spPr>
            <a:xfrm>
              <a:off x="2689406" y="2058808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9" name="Google Shape;3209;p21"/>
            <p:cNvSpPr/>
            <p:nvPr/>
          </p:nvSpPr>
          <p:spPr>
            <a:xfrm>
              <a:off x="3227287" y="2058808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0" name="Google Shape;3210;p21"/>
            <p:cNvSpPr/>
            <p:nvPr/>
          </p:nvSpPr>
          <p:spPr>
            <a:xfrm>
              <a:off x="3765169" y="2058808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1" name="Google Shape;3211;p21"/>
            <p:cNvSpPr/>
            <p:nvPr/>
          </p:nvSpPr>
          <p:spPr>
            <a:xfrm>
              <a:off x="4303050" y="2058808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2" name="Google Shape;3212;p21"/>
            <p:cNvSpPr/>
            <p:nvPr/>
          </p:nvSpPr>
          <p:spPr>
            <a:xfrm>
              <a:off x="4840931" y="2058808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3" name="Google Shape;3213;p21"/>
            <p:cNvSpPr/>
            <p:nvPr/>
          </p:nvSpPr>
          <p:spPr>
            <a:xfrm>
              <a:off x="5378812" y="2058808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4" name="Google Shape;3214;p21"/>
            <p:cNvSpPr/>
            <p:nvPr/>
          </p:nvSpPr>
          <p:spPr>
            <a:xfrm>
              <a:off x="5916694" y="2058808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5" name="Google Shape;3215;p21"/>
            <p:cNvSpPr/>
            <p:nvPr/>
          </p:nvSpPr>
          <p:spPr>
            <a:xfrm>
              <a:off x="6454575" y="2058808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6" name="Google Shape;3216;p21"/>
            <p:cNvSpPr/>
            <p:nvPr/>
          </p:nvSpPr>
          <p:spPr>
            <a:xfrm>
              <a:off x="6992456" y="2058808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7" name="Google Shape;3217;p21"/>
            <p:cNvSpPr/>
            <p:nvPr/>
          </p:nvSpPr>
          <p:spPr>
            <a:xfrm>
              <a:off x="7530337" y="2058808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8" name="Google Shape;3218;p21"/>
            <p:cNvSpPr/>
            <p:nvPr/>
          </p:nvSpPr>
          <p:spPr>
            <a:xfrm>
              <a:off x="8068218" y="2058808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9" name="Google Shape;3219;p21"/>
            <p:cNvSpPr/>
            <p:nvPr/>
          </p:nvSpPr>
          <p:spPr>
            <a:xfrm>
              <a:off x="8606100" y="2058808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0" name="Google Shape;3220;p21"/>
            <p:cNvSpPr/>
            <p:nvPr/>
          </p:nvSpPr>
          <p:spPr>
            <a:xfrm>
              <a:off x="0" y="2573511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1" name="Google Shape;3221;p21"/>
            <p:cNvSpPr/>
            <p:nvPr/>
          </p:nvSpPr>
          <p:spPr>
            <a:xfrm>
              <a:off x="537881" y="2573511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2" name="Google Shape;3222;p21"/>
            <p:cNvSpPr/>
            <p:nvPr/>
          </p:nvSpPr>
          <p:spPr>
            <a:xfrm>
              <a:off x="1075762" y="2573511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3" name="Google Shape;3223;p21"/>
            <p:cNvSpPr/>
            <p:nvPr/>
          </p:nvSpPr>
          <p:spPr>
            <a:xfrm>
              <a:off x="1613644" y="2573511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4" name="Google Shape;3224;p21"/>
            <p:cNvSpPr/>
            <p:nvPr/>
          </p:nvSpPr>
          <p:spPr>
            <a:xfrm>
              <a:off x="2151525" y="2573511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5" name="Google Shape;3225;p21"/>
            <p:cNvSpPr/>
            <p:nvPr/>
          </p:nvSpPr>
          <p:spPr>
            <a:xfrm>
              <a:off x="2689406" y="2573511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6" name="Google Shape;3226;p21"/>
            <p:cNvSpPr/>
            <p:nvPr/>
          </p:nvSpPr>
          <p:spPr>
            <a:xfrm>
              <a:off x="3227287" y="2573511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7" name="Google Shape;3227;p21"/>
            <p:cNvSpPr/>
            <p:nvPr/>
          </p:nvSpPr>
          <p:spPr>
            <a:xfrm>
              <a:off x="3765169" y="2573511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8" name="Google Shape;3228;p21"/>
            <p:cNvSpPr/>
            <p:nvPr/>
          </p:nvSpPr>
          <p:spPr>
            <a:xfrm>
              <a:off x="4303050" y="2573511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9" name="Google Shape;3229;p21"/>
            <p:cNvSpPr/>
            <p:nvPr/>
          </p:nvSpPr>
          <p:spPr>
            <a:xfrm>
              <a:off x="4840931" y="2573511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0" name="Google Shape;3230;p21"/>
            <p:cNvSpPr/>
            <p:nvPr/>
          </p:nvSpPr>
          <p:spPr>
            <a:xfrm>
              <a:off x="5378812" y="2573511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1" name="Google Shape;3231;p21"/>
            <p:cNvSpPr/>
            <p:nvPr/>
          </p:nvSpPr>
          <p:spPr>
            <a:xfrm>
              <a:off x="5916694" y="2573511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2" name="Google Shape;3232;p21"/>
            <p:cNvSpPr/>
            <p:nvPr/>
          </p:nvSpPr>
          <p:spPr>
            <a:xfrm>
              <a:off x="6454575" y="2573511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3" name="Google Shape;3233;p21"/>
            <p:cNvSpPr/>
            <p:nvPr/>
          </p:nvSpPr>
          <p:spPr>
            <a:xfrm>
              <a:off x="6992456" y="2573511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4" name="Google Shape;3234;p21"/>
            <p:cNvSpPr/>
            <p:nvPr/>
          </p:nvSpPr>
          <p:spPr>
            <a:xfrm>
              <a:off x="7530337" y="2573511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5" name="Google Shape;3235;p21"/>
            <p:cNvSpPr/>
            <p:nvPr/>
          </p:nvSpPr>
          <p:spPr>
            <a:xfrm>
              <a:off x="8068218" y="2573511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6" name="Google Shape;3236;p21"/>
            <p:cNvSpPr/>
            <p:nvPr/>
          </p:nvSpPr>
          <p:spPr>
            <a:xfrm>
              <a:off x="8606100" y="2573511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7" name="Google Shape;3237;p21"/>
            <p:cNvSpPr/>
            <p:nvPr/>
          </p:nvSpPr>
          <p:spPr>
            <a:xfrm>
              <a:off x="0" y="3088213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8" name="Google Shape;3238;p21"/>
            <p:cNvSpPr/>
            <p:nvPr/>
          </p:nvSpPr>
          <p:spPr>
            <a:xfrm>
              <a:off x="537881" y="3088213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9" name="Google Shape;3239;p21"/>
            <p:cNvSpPr/>
            <p:nvPr/>
          </p:nvSpPr>
          <p:spPr>
            <a:xfrm>
              <a:off x="1075762" y="3088213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0" name="Google Shape;3240;p21"/>
            <p:cNvSpPr/>
            <p:nvPr/>
          </p:nvSpPr>
          <p:spPr>
            <a:xfrm>
              <a:off x="1613644" y="3088213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1" name="Google Shape;3241;p21"/>
            <p:cNvSpPr/>
            <p:nvPr/>
          </p:nvSpPr>
          <p:spPr>
            <a:xfrm>
              <a:off x="2151525" y="3088213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2" name="Google Shape;3242;p21"/>
            <p:cNvSpPr/>
            <p:nvPr/>
          </p:nvSpPr>
          <p:spPr>
            <a:xfrm>
              <a:off x="2689406" y="3088213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3" name="Google Shape;3243;p21"/>
            <p:cNvSpPr/>
            <p:nvPr/>
          </p:nvSpPr>
          <p:spPr>
            <a:xfrm>
              <a:off x="3227287" y="3088213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4" name="Google Shape;3244;p21"/>
            <p:cNvSpPr/>
            <p:nvPr/>
          </p:nvSpPr>
          <p:spPr>
            <a:xfrm>
              <a:off x="3765169" y="3088213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5" name="Google Shape;3245;p21"/>
            <p:cNvSpPr/>
            <p:nvPr/>
          </p:nvSpPr>
          <p:spPr>
            <a:xfrm>
              <a:off x="4303050" y="3088213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6" name="Google Shape;3246;p21"/>
            <p:cNvSpPr/>
            <p:nvPr/>
          </p:nvSpPr>
          <p:spPr>
            <a:xfrm>
              <a:off x="4840931" y="3088213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7" name="Google Shape;3247;p21"/>
            <p:cNvSpPr/>
            <p:nvPr/>
          </p:nvSpPr>
          <p:spPr>
            <a:xfrm>
              <a:off x="5378812" y="3088213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8" name="Google Shape;3248;p21"/>
            <p:cNvSpPr/>
            <p:nvPr/>
          </p:nvSpPr>
          <p:spPr>
            <a:xfrm>
              <a:off x="5916694" y="3088213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9" name="Google Shape;3249;p21"/>
            <p:cNvSpPr/>
            <p:nvPr/>
          </p:nvSpPr>
          <p:spPr>
            <a:xfrm>
              <a:off x="6454575" y="3088213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0" name="Google Shape;3250;p21"/>
            <p:cNvSpPr/>
            <p:nvPr/>
          </p:nvSpPr>
          <p:spPr>
            <a:xfrm>
              <a:off x="6992456" y="3088213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1" name="Google Shape;3251;p21"/>
            <p:cNvSpPr/>
            <p:nvPr/>
          </p:nvSpPr>
          <p:spPr>
            <a:xfrm>
              <a:off x="7530337" y="3088213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2" name="Google Shape;3252;p21"/>
            <p:cNvSpPr/>
            <p:nvPr/>
          </p:nvSpPr>
          <p:spPr>
            <a:xfrm>
              <a:off x="8068218" y="3088213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3" name="Google Shape;3253;p21"/>
            <p:cNvSpPr/>
            <p:nvPr/>
          </p:nvSpPr>
          <p:spPr>
            <a:xfrm>
              <a:off x="8606100" y="3088213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4" name="Google Shape;3254;p21"/>
            <p:cNvSpPr/>
            <p:nvPr/>
          </p:nvSpPr>
          <p:spPr>
            <a:xfrm>
              <a:off x="0" y="3602915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5" name="Google Shape;3255;p21"/>
            <p:cNvSpPr/>
            <p:nvPr/>
          </p:nvSpPr>
          <p:spPr>
            <a:xfrm>
              <a:off x="537881" y="3602915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6" name="Google Shape;3256;p21"/>
            <p:cNvSpPr/>
            <p:nvPr/>
          </p:nvSpPr>
          <p:spPr>
            <a:xfrm>
              <a:off x="1075762" y="3602915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7" name="Google Shape;3257;p21"/>
            <p:cNvSpPr/>
            <p:nvPr/>
          </p:nvSpPr>
          <p:spPr>
            <a:xfrm>
              <a:off x="1613644" y="3602915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8" name="Google Shape;3258;p21"/>
            <p:cNvSpPr/>
            <p:nvPr/>
          </p:nvSpPr>
          <p:spPr>
            <a:xfrm>
              <a:off x="2151525" y="3602915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9" name="Google Shape;3259;p21"/>
            <p:cNvSpPr/>
            <p:nvPr/>
          </p:nvSpPr>
          <p:spPr>
            <a:xfrm>
              <a:off x="2689406" y="3602915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0" name="Google Shape;3260;p21"/>
            <p:cNvSpPr/>
            <p:nvPr/>
          </p:nvSpPr>
          <p:spPr>
            <a:xfrm>
              <a:off x="3227287" y="3602915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1" name="Google Shape;3261;p21"/>
            <p:cNvSpPr/>
            <p:nvPr/>
          </p:nvSpPr>
          <p:spPr>
            <a:xfrm>
              <a:off x="3765169" y="3602915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2" name="Google Shape;3262;p21"/>
            <p:cNvSpPr/>
            <p:nvPr/>
          </p:nvSpPr>
          <p:spPr>
            <a:xfrm>
              <a:off x="4303050" y="3602915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3" name="Google Shape;3263;p21"/>
            <p:cNvSpPr/>
            <p:nvPr/>
          </p:nvSpPr>
          <p:spPr>
            <a:xfrm>
              <a:off x="4840931" y="3602915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4" name="Google Shape;3264;p21"/>
            <p:cNvSpPr/>
            <p:nvPr/>
          </p:nvSpPr>
          <p:spPr>
            <a:xfrm>
              <a:off x="5378812" y="3602915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5" name="Google Shape;3265;p21"/>
            <p:cNvSpPr/>
            <p:nvPr/>
          </p:nvSpPr>
          <p:spPr>
            <a:xfrm>
              <a:off x="5916694" y="3602915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6" name="Google Shape;3266;p21"/>
            <p:cNvSpPr/>
            <p:nvPr/>
          </p:nvSpPr>
          <p:spPr>
            <a:xfrm>
              <a:off x="6454575" y="3602915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7" name="Google Shape;3267;p21"/>
            <p:cNvSpPr/>
            <p:nvPr/>
          </p:nvSpPr>
          <p:spPr>
            <a:xfrm>
              <a:off x="6992456" y="3602915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8" name="Google Shape;3268;p21"/>
            <p:cNvSpPr/>
            <p:nvPr/>
          </p:nvSpPr>
          <p:spPr>
            <a:xfrm>
              <a:off x="7530337" y="3602915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9" name="Google Shape;3269;p21"/>
            <p:cNvSpPr/>
            <p:nvPr/>
          </p:nvSpPr>
          <p:spPr>
            <a:xfrm>
              <a:off x="8068218" y="3602915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0" name="Google Shape;3270;p21"/>
            <p:cNvSpPr/>
            <p:nvPr/>
          </p:nvSpPr>
          <p:spPr>
            <a:xfrm>
              <a:off x="8606100" y="3602915"/>
              <a:ext cx="537900" cy="5112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1" name="Google Shape;3271;p21"/>
            <p:cNvSpPr/>
            <p:nvPr/>
          </p:nvSpPr>
          <p:spPr>
            <a:xfrm>
              <a:off x="0" y="4117617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2" name="Google Shape;3272;p21"/>
            <p:cNvSpPr/>
            <p:nvPr/>
          </p:nvSpPr>
          <p:spPr>
            <a:xfrm>
              <a:off x="537881" y="4117617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3" name="Google Shape;3273;p21"/>
            <p:cNvSpPr/>
            <p:nvPr/>
          </p:nvSpPr>
          <p:spPr>
            <a:xfrm>
              <a:off x="1075762" y="4117617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4" name="Google Shape;3274;p21"/>
            <p:cNvSpPr/>
            <p:nvPr/>
          </p:nvSpPr>
          <p:spPr>
            <a:xfrm>
              <a:off x="1613644" y="4117617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5" name="Google Shape;3275;p21"/>
            <p:cNvSpPr/>
            <p:nvPr/>
          </p:nvSpPr>
          <p:spPr>
            <a:xfrm>
              <a:off x="2151525" y="4117617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6" name="Google Shape;3276;p21"/>
            <p:cNvSpPr/>
            <p:nvPr/>
          </p:nvSpPr>
          <p:spPr>
            <a:xfrm>
              <a:off x="2689406" y="4117617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7" name="Google Shape;3277;p21"/>
            <p:cNvSpPr/>
            <p:nvPr/>
          </p:nvSpPr>
          <p:spPr>
            <a:xfrm>
              <a:off x="3227287" y="4117617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8" name="Google Shape;3278;p21"/>
            <p:cNvSpPr/>
            <p:nvPr/>
          </p:nvSpPr>
          <p:spPr>
            <a:xfrm>
              <a:off x="3765169" y="4117617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9" name="Google Shape;3279;p21"/>
            <p:cNvSpPr/>
            <p:nvPr/>
          </p:nvSpPr>
          <p:spPr>
            <a:xfrm>
              <a:off x="4303050" y="4117617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0" name="Google Shape;3280;p21"/>
            <p:cNvSpPr/>
            <p:nvPr/>
          </p:nvSpPr>
          <p:spPr>
            <a:xfrm>
              <a:off x="4840931" y="4117617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1" name="Google Shape;3281;p21"/>
            <p:cNvSpPr/>
            <p:nvPr/>
          </p:nvSpPr>
          <p:spPr>
            <a:xfrm>
              <a:off x="5378812" y="4117617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2" name="Google Shape;3282;p21"/>
            <p:cNvSpPr/>
            <p:nvPr/>
          </p:nvSpPr>
          <p:spPr>
            <a:xfrm>
              <a:off x="5916694" y="4117617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3" name="Google Shape;3283;p21"/>
            <p:cNvSpPr/>
            <p:nvPr/>
          </p:nvSpPr>
          <p:spPr>
            <a:xfrm>
              <a:off x="6454575" y="4117617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4" name="Google Shape;3284;p21"/>
            <p:cNvSpPr/>
            <p:nvPr/>
          </p:nvSpPr>
          <p:spPr>
            <a:xfrm>
              <a:off x="6992456" y="4117617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5" name="Google Shape;3285;p21"/>
            <p:cNvSpPr/>
            <p:nvPr/>
          </p:nvSpPr>
          <p:spPr>
            <a:xfrm>
              <a:off x="7530337" y="4117617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6" name="Google Shape;3286;p21"/>
            <p:cNvSpPr/>
            <p:nvPr/>
          </p:nvSpPr>
          <p:spPr>
            <a:xfrm>
              <a:off x="8068218" y="4117617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7" name="Google Shape;3287;p21"/>
            <p:cNvSpPr/>
            <p:nvPr/>
          </p:nvSpPr>
          <p:spPr>
            <a:xfrm>
              <a:off x="8606100" y="4117617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8" name="Google Shape;3288;p21"/>
            <p:cNvSpPr/>
            <p:nvPr/>
          </p:nvSpPr>
          <p:spPr>
            <a:xfrm>
              <a:off x="0" y="4632319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9" name="Google Shape;3289;p21"/>
            <p:cNvSpPr/>
            <p:nvPr/>
          </p:nvSpPr>
          <p:spPr>
            <a:xfrm>
              <a:off x="537881" y="4632319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0" name="Google Shape;3290;p21"/>
            <p:cNvSpPr/>
            <p:nvPr/>
          </p:nvSpPr>
          <p:spPr>
            <a:xfrm>
              <a:off x="1075762" y="4632319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1" name="Google Shape;3291;p21"/>
            <p:cNvSpPr/>
            <p:nvPr/>
          </p:nvSpPr>
          <p:spPr>
            <a:xfrm>
              <a:off x="1613644" y="4632319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2" name="Google Shape;3292;p21"/>
            <p:cNvSpPr/>
            <p:nvPr/>
          </p:nvSpPr>
          <p:spPr>
            <a:xfrm>
              <a:off x="2151525" y="4632319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3" name="Google Shape;3293;p21"/>
            <p:cNvSpPr/>
            <p:nvPr/>
          </p:nvSpPr>
          <p:spPr>
            <a:xfrm>
              <a:off x="2689406" y="4632319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4" name="Google Shape;3294;p21"/>
            <p:cNvSpPr/>
            <p:nvPr/>
          </p:nvSpPr>
          <p:spPr>
            <a:xfrm>
              <a:off x="3227287" y="4632319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5" name="Google Shape;3295;p21"/>
            <p:cNvSpPr/>
            <p:nvPr/>
          </p:nvSpPr>
          <p:spPr>
            <a:xfrm>
              <a:off x="3765169" y="4632319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6" name="Google Shape;3296;p21"/>
            <p:cNvSpPr/>
            <p:nvPr/>
          </p:nvSpPr>
          <p:spPr>
            <a:xfrm>
              <a:off x="4303050" y="4632319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7" name="Google Shape;3297;p21"/>
            <p:cNvSpPr/>
            <p:nvPr/>
          </p:nvSpPr>
          <p:spPr>
            <a:xfrm>
              <a:off x="4840931" y="4632319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8" name="Google Shape;3298;p21"/>
            <p:cNvSpPr/>
            <p:nvPr/>
          </p:nvSpPr>
          <p:spPr>
            <a:xfrm>
              <a:off x="5378812" y="4632319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9" name="Google Shape;3299;p21"/>
            <p:cNvSpPr/>
            <p:nvPr/>
          </p:nvSpPr>
          <p:spPr>
            <a:xfrm>
              <a:off x="5916694" y="4632319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0" name="Google Shape;3300;p21"/>
            <p:cNvSpPr/>
            <p:nvPr/>
          </p:nvSpPr>
          <p:spPr>
            <a:xfrm>
              <a:off x="6454575" y="4632319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1" name="Google Shape;3301;p21"/>
            <p:cNvSpPr/>
            <p:nvPr/>
          </p:nvSpPr>
          <p:spPr>
            <a:xfrm>
              <a:off x="6992456" y="4632319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2" name="Google Shape;3302;p21"/>
            <p:cNvSpPr/>
            <p:nvPr/>
          </p:nvSpPr>
          <p:spPr>
            <a:xfrm>
              <a:off x="7530337" y="4632319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3" name="Google Shape;3303;p21"/>
            <p:cNvSpPr/>
            <p:nvPr/>
          </p:nvSpPr>
          <p:spPr>
            <a:xfrm>
              <a:off x="8068218" y="4632319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4" name="Google Shape;3304;p21"/>
            <p:cNvSpPr/>
            <p:nvPr/>
          </p:nvSpPr>
          <p:spPr>
            <a:xfrm>
              <a:off x="8606100" y="4632319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5" name="Google Shape;3305;p21"/>
            <p:cNvSpPr/>
            <p:nvPr/>
          </p:nvSpPr>
          <p:spPr>
            <a:xfrm>
              <a:off x="7530338" y="1027975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300"/>
            </a:p>
          </p:txBody>
        </p:sp>
        <p:sp>
          <p:nvSpPr>
            <p:cNvPr id="3306" name="Google Shape;3306;p21"/>
            <p:cNvSpPr/>
            <p:nvPr/>
          </p:nvSpPr>
          <p:spPr>
            <a:xfrm>
              <a:off x="537881" y="4117617"/>
              <a:ext cx="537900" cy="5112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300"/>
            </a:p>
          </p:txBody>
        </p:sp>
        <p:sp>
          <p:nvSpPr>
            <p:cNvPr id="3307" name="Google Shape;3307;p21"/>
            <p:cNvSpPr/>
            <p:nvPr/>
          </p:nvSpPr>
          <p:spPr>
            <a:xfrm>
              <a:off x="6989275" y="510600"/>
              <a:ext cx="537900" cy="5112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300"/>
            </a:p>
          </p:txBody>
        </p:sp>
        <p:sp>
          <p:nvSpPr>
            <p:cNvPr id="3308" name="Google Shape;3308;p21"/>
            <p:cNvSpPr/>
            <p:nvPr/>
          </p:nvSpPr>
          <p:spPr>
            <a:xfrm>
              <a:off x="537881" y="1544106"/>
              <a:ext cx="537900" cy="5112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300"/>
            </a:p>
          </p:txBody>
        </p:sp>
        <p:sp>
          <p:nvSpPr>
            <p:cNvPr id="3309" name="Google Shape;3309;p21"/>
            <p:cNvSpPr/>
            <p:nvPr/>
          </p:nvSpPr>
          <p:spPr>
            <a:xfrm>
              <a:off x="0" y="1029404"/>
              <a:ext cx="537900" cy="5112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00" b="1">
                <a:latin typeface="Spartan"/>
                <a:ea typeface="Spartan"/>
                <a:cs typeface="Spartan"/>
                <a:sym typeface="Spartan"/>
              </a:endParaRPr>
            </a:p>
          </p:txBody>
        </p:sp>
        <p:sp>
          <p:nvSpPr>
            <p:cNvPr id="3310" name="Google Shape;3310;p21"/>
            <p:cNvSpPr/>
            <p:nvPr/>
          </p:nvSpPr>
          <p:spPr>
            <a:xfrm>
              <a:off x="1613644" y="1544106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1" name="Google Shape;3311;p21"/>
            <p:cNvSpPr/>
            <p:nvPr/>
          </p:nvSpPr>
          <p:spPr>
            <a:xfrm>
              <a:off x="6992463" y="4119375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/>
            </a:p>
          </p:txBody>
        </p:sp>
        <p:sp>
          <p:nvSpPr>
            <p:cNvPr id="3312" name="Google Shape;3312;p21"/>
            <p:cNvSpPr/>
            <p:nvPr/>
          </p:nvSpPr>
          <p:spPr>
            <a:xfrm>
              <a:off x="7530338" y="4625450"/>
              <a:ext cx="537900" cy="5112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/>
            </a:p>
          </p:txBody>
        </p:sp>
      </p:grpSp>
      <p:pic>
        <p:nvPicPr>
          <p:cNvPr id="3313" name="Google Shape;3313;p21"/>
          <p:cNvPicPr preferRelativeResize="0"/>
          <p:nvPr/>
        </p:nvPicPr>
        <p:blipFill rotWithShape="1">
          <a:blip r:embed="rId2">
            <a:alphaModFix amt="25000"/>
          </a:blip>
          <a:srcRect r="3025"/>
          <a:stretch/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14" name="Google Shape;3314;p21"/>
          <p:cNvSpPr txBox="1">
            <a:spLocks noGrp="1"/>
          </p:cNvSpPr>
          <p:nvPr>
            <p:ph type="title"/>
          </p:nvPr>
        </p:nvSpPr>
        <p:spPr>
          <a:xfrm>
            <a:off x="4483825" y="1643138"/>
            <a:ext cx="38760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42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315" name="Google Shape;3315;p21"/>
          <p:cNvSpPr txBox="1">
            <a:spLocks noGrp="1"/>
          </p:cNvSpPr>
          <p:nvPr>
            <p:ph type="subTitle" idx="1"/>
          </p:nvPr>
        </p:nvSpPr>
        <p:spPr>
          <a:xfrm>
            <a:off x="4483825" y="2123963"/>
            <a:ext cx="3876000" cy="137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5_1">
    <p:spTree>
      <p:nvGrpSpPr>
        <p:cNvPr id="1" name="Shape 5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62" name="Google Shape;5362;p33"/>
          <p:cNvGrpSpPr/>
          <p:nvPr/>
        </p:nvGrpSpPr>
        <p:grpSpPr>
          <a:xfrm>
            <a:off x="0" y="0"/>
            <a:ext cx="9144000" cy="5143519"/>
            <a:chOff x="0" y="0"/>
            <a:chExt cx="9144000" cy="5143519"/>
          </a:xfrm>
        </p:grpSpPr>
        <p:sp>
          <p:nvSpPr>
            <p:cNvPr id="5363" name="Google Shape;5363;p33"/>
            <p:cNvSpPr/>
            <p:nvPr/>
          </p:nvSpPr>
          <p:spPr>
            <a:xfrm>
              <a:off x="0" y="0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4" name="Google Shape;5364;p33"/>
            <p:cNvSpPr/>
            <p:nvPr/>
          </p:nvSpPr>
          <p:spPr>
            <a:xfrm>
              <a:off x="537881" y="0"/>
              <a:ext cx="537900" cy="5112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5" name="Google Shape;5365;p33"/>
            <p:cNvSpPr/>
            <p:nvPr/>
          </p:nvSpPr>
          <p:spPr>
            <a:xfrm>
              <a:off x="1075762" y="0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6" name="Google Shape;5366;p33"/>
            <p:cNvSpPr/>
            <p:nvPr/>
          </p:nvSpPr>
          <p:spPr>
            <a:xfrm>
              <a:off x="1613644" y="0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7" name="Google Shape;5367;p33"/>
            <p:cNvSpPr/>
            <p:nvPr/>
          </p:nvSpPr>
          <p:spPr>
            <a:xfrm>
              <a:off x="2151525" y="0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8" name="Google Shape;5368;p33"/>
            <p:cNvSpPr/>
            <p:nvPr/>
          </p:nvSpPr>
          <p:spPr>
            <a:xfrm>
              <a:off x="2689406" y="0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9" name="Google Shape;5369;p33"/>
            <p:cNvSpPr/>
            <p:nvPr/>
          </p:nvSpPr>
          <p:spPr>
            <a:xfrm>
              <a:off x="3227287" y="0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0" name="Google Shape;5370;p33"/>
            <p:cNvSpPr/>
            <p:nvPr/>
          </p:nvSpPr>
          <p:spPr>
            <a:xfrm>
              <a:off x="3765169" y="0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1" name="Google Shape;5371;p33"/>
            <p:cNvSpPr/>
            <p:nvPr/>
          </p:nvSpPr>
          <p:spPr>
            <a:xfrm>
              <a:off x="4303050" y="0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2" name="Google Shape;5372;p33"/>
            <p:cNvSpPr/>
            <p:nvPr/>
          </p:nvSpPr>
          <p:spPr>
            <a:xfrm>
              <a:off x="4840931" y="0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3" name="Google Shape;5373;p33"/>
            <p:cNvSpPr/>
            <p:nvPr/>
          </p:nvSpPr>
          <p:spPr>
            <a:xfrm>
              <a:off x="5378812" y="0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4" name="Google Shape;5374;p33"/>
            <p:cNvSpPr/>
            <p:nvPr/>
          </p:nvSpPr>
          <p:spPr>
            <a:xfrm>
              <a:off x="5916694" y="0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5" name="Google Shape;5375;p33"/>
            <p:cNvSpPr/>
            <p:nvPr/>
          </p:nvSpPr>
          <p:spPr>
            <a:xfrm>
              <a:off x="6454575" y="0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6" name="Google Shape;5376;p33"/>
            <p:cNvSpPr/>
            <p:nvPr/>
          </p:nvSpPr>
          <p:spPr>
            <a:xfrm>
              <a:off x="6992456" y="0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7" name="Google Shape;5377;p33"/>
            <p:cNvSpPr/>
            <p:nvPr/>
          </p:nvSpPr>
          <p:spPr>
            <a:xfrm>
              <a:off x="7530337" y="0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8" name="Google Shape;5378;p33"/>
            <p:cNvSpPr/>
            <p:nvPr/>
          </p:nvSpPr>
          <p:spPr>
            <a:xfrm>
              <a:off x="8068218" y="0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9" name="Google Shape;5379;p33"/>
            <p:cNvSpPr/>
            <p:nvPr/>
          </p:nvSpPr>
          <p:spPr>
            <a:xfrm>
              <a:off x="8606100" y="0"/>
              <a:ext cx="537900" cy="5112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0" name="Google Shape;5380;p33"/>
            <p:cNvSpPr/>
            <p:nvPr/>
          </p:nvSpPr>
          <p:spPr>
            <a:xfrm>
              <a:off x="0" y="514702"/>
              <a:ext cx="537900" cy="5112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1" name="Google Shape;5381;p33"/>
            <p:cNvSpPr/>
            <p:nvPr/>
          </p:nvSpPr>
          <p:spPr>
            <a:xfrm>
              <a:off x="537881" y="514702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2" name="Google Shape;5382;p33"/>
            <p:cNvSpPr/>
            <p:nvPr/>
          </p:nvSpPr>
          <p:spPr>
            <a:xfrm>
              <a:off x="1075762" y="514702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3" name="Google Shape;5383;p33"/>
            <p:cNvSpPr/>
            <p:nvPr/>
          </p:nvSpPr>
          <p:spPr>
            <a:xfrm>
              <a:off x="1613644" y="514702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4" name="Google Shape;5384;p33"/>
            <p:cNvSpPr/>
            <p:nvPr/>
          </p:nvSpPr>
          <p:spPr>
            <a:xfrm>
              <a:off x="2151525" y="514702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5" name="Google Shape;5385;p33"/>
            <p:cNvSpPr/>
            <p:nvPr/>
          </p:nvSpPr>
          <p:spPr>
            <a:xfrm>
              <a:off x="2689406" y="514702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6" name="Google Shape;5386;p33"/>
            <p:cNvSpPr/>
            <p:nvPr/>
          </p:nvSpPr>
          <p:spPr>
            <a:xfrm>
              <a:off x="3227287" y="514702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7" name="Google Shape;5387;p33"/>
            <p:cNvSpPr/>
            <p:nvPr/>
          </p:nvSpPr>
          <p:spPr>
            <a:xfrm>
              <a:off x="3765169" y="514702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8" name="Google Shape;5388;p33"/>
            <p:cNvSpPr/>
            <p:nvPr/>
          </p:nvSpPr>
          <p:spPr>
            <a:xfrm>
              <a:off x="4303050" y="514702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9" name="Google Shape;5389;p33"/>
            <p:cNvSpPr/>
            <p:nvPr/>
          </p:nvSpPr>
          <p:spPr>
            <a:xfrm>
              <a:off x="4840931" y="514702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0" name="Google Shape;5390;p33"/>
            <p:cNvSpPr/>
            <p:nvPr/>
          </p:nvSpPr>
          <p:spPr>
            <a:xfrm>
              <a:off x="5378812" y="514702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1" name="Google Shape;5391;p33"/>
            <p:cNvSpPr/>
            <p:nvPr/>
          </p:nvSpPr>
          <p:spPr>
            <a:xfrm>
              <a:off x="5916694" y="514702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2" name="Google Shape;5392;p33"/>
            <p:cNvSpPr/>
            <p:nvPr/>
          </p:nvSpPr>
          <p:spPr>
            <a:xfrm>
              <a:off x="6454575" y="514702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3" name="Google Shape;5393;p33"/>
            <p:cNvSpPr/>
            <p:nvPr/>
          </p:nvSpPr>
          <p:spPr>
            <a:xfrm>
              <a:off x="6992456" y="514702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4" name="Google Shape;5394;p33"/>
            <p:cNvSpPr/>
            <p:nvPr/>
          </p:nvSpPr>
          <p:spPr>
            <a:xfrm>
              <a:off x="7530337" y="514702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5" name="Google Shape;5395;p33"/>
            <p:cNvSpPr/>
            <p:nvPr/>
          </p:nvSpPr>
          <p:spPr>
            <a:xfrm>
              <a:off x="8068218" y="514702"/>
              <a:ext cx="537900" cy="5112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6" name="Google Shape;5396;p33"/>
            <p:cNvSpPr/>
            <p:nvPr/>
          </p:nvSpPr>
          <p:spPr>
            <a:xfrm>
              <a:off x="8606100" y="514702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7" name="Google Shape;5397;p33"/>
            <p:cNvSpPr/>
            <p:nvPr/>
          </p:nvSpPr>
          <p:spPr>
            <a:xfrm>
              <a:off x="0" y="1029404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8" name="Google Shape;5398;p33"/>
            <p:cNvSpPr/>
            <p:nvPr/>
          </p:nvSpPr>
          <p:spPr>
            <a:xfrm>
              <a:off x="537881" y="1029404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9" name="Google Shape;5399;p33"/>
            <p:cNvSpPr/>
            <p:nvPr/>
          </p:nvSpPr>
          <p:spPr>
            <a:xfrm>
              <a:off x="1075762" y="1029404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0" name="Google Shape;5400;p33"/>
            <p:cNvSpPr/>
            <p:nvPr/>
          </p:nvSpPr>
          <p:spPr>
            <a:xfrm>
              <a:off x="1613644" y="1029404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1" name="Google Shape;5401;p33"/>
            <p:cNvSpPr/>
            <p:nvPr/>
          </p:nvSpPr>
          <p:spPr>
            <a:xfrm>
              <a:off x="2151525" y="1029404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2" name="Google Shape;5402;p33"/>
            <p:cNvSpPr/>
            <p:nvPr/>
          </p:nvSpPr>
          <p:spPr>
            <a:xfrm>
              <a:off x="2689406" y="1029404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3" name="Google Shape;5403;p33"/>
            <p:cNvSpPr/>
            <p:nvPr/>
          </p:nvSpPr>
          <p:spPr>
            <a:xfrm>
              <a:off x="3227287" y="1029404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4" name="Google Shape;5404;p33"/>
            <p:cNvSpPr/>
            <p:nvPr/>
          </p:nvSpPr>
          <p:spPr>
            <a:xfrm>
              <a:off x="3765169" y="1029404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5" name="Google Shape;5405;p33"/>
            <p:cNvSpPr/>
            <p:nvPr/>
          </p:nvSpPr>
          <p:spPr>
            <a:xfrm>
              <a:off x="4303050" y="1029404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6" name="Google Shape;5406;p33"/>
            <p:cNvSpPr/>
            <p:nvPr/>
          </p:nvSpPr>
          <p:spPr>
            <a:xfrm>
              <a:off x="4840931" y="1029404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7" name="Google Shape;5407;p33"/>
            <p:cNvSpPr/>
            <p:nvPr/>
          </p:nvSpPr>
          <p:spPr>
            <a:xfrm>
              <a:off x="5378812" y="1029404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8" name="Google Shape;5408;p33"/>
            <p:cNvSpPr/>
            <p:nvPr/>
          </p:nvSpPr>
          <p:spPr>
            <a:xfrm>
              <a:off x="5916694" y="1029404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9" name="Google Shape;5409;p33"/>
            <p:cNvSpPr/>
            <p:nvPr/>
          </p:nvSpPr>
          <p:spPr>
            <a:xfrm>
              <a:off x="6454575" y="1029404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0" name="Google Shape;5410;p33"/>
            <p:cNvSpPr/>
            <p:nvPr/>
          </p:nvSpPr>
          <p:spPr>
            <a:xfrm>
              <a:off x="6992456" y="1029404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1" name="Google Shape;5411;p33"/>
            <p:cNvSpPr/>
            <p:nvPr/>
          </p:nvSpPr>
          <p:spPr>
            <a:xfrm>
              <a:off x="7530337" y="1029404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2" name="Google Shape;5412;p33"/>
            <p:cNvSpPr/>
            <p:nvPr/>
          </p:nvSpPr>
          <p:spPr>
            <a:xfrm>
              <a:off x="8068218" y="1029404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3" name="Google Shape;5413;p33"/>
            <p:cNvSpPr/>
            <p:nvPr/>
          </p:nvSpPr>
          <p:spPr>
            <a:xfrm>
              <a:off x="8606100" y="1029404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4" name="Google Shape;5414;p33"/>
            <p:cNvSpPr/>
            <p:nvPr/>
          </p:nvSpPr>
          <p:spPr>
            <a:xfrm>
              <a:off x="0" y="1544106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5" name="Google Shape;5415;p33"/>
            <p:cNvSpPr/>
            <p:nvPr/>
          </p:nvSpPr>
          <p:spPr>
            <a:xfrm>
              <a:off x="537881" y="1544106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6" name="Google Shape;5416;p33"/>
            <p:cNvSpPr/>
            <p:nvPr/>
          </p:nvSpPr>
          <p:spPr>
            <a:xfrm>
              <a:off x="1075762" y="1544106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7" name="Google Shape;5417;p33"/>
            <p:cNvSpPr/>
            <p:nvPr/>
          </p:nvSpPr>
          <p:spPr>
            <a:xfrm>
              <a:off x="2151525" y="1544106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8" name="Google Shape;5418;p33"/>
            <p:cNvSpPr/>
            <p:nvPr/>
          </p:nvSpPr>
          <p:spPr>
            <a:xfrm>
              <a:off x="2689406" y="1544106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9" name="Google Shape;5419;p33"/>
            <p:cNvSpPr/>
            <p:nvPr/>
          </p:nvSpPr>
          <p:spPr>
            <a:xfrm>
              <a:off x="3227287" y="1544106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0" name="Google Shape;5420;p33"/>
            <p:cNvSpPr/>
            <p:nvPr/>
          </p:nvSpPr>
          <p:spPr>
            <a:xfrm>
              <a:off x="3765169" y="1544106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1" name="Google Shape;5421;p33"/>
            <p:cNvSpPr/>
            <p:nvPr/>
          </p:nvSpPr>
          <p:spPr>
            <a:xfrm>
              <a:off x="4303050" y="1544106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2" name="Google Shape;5422;p33"/>
            <p:cNvSpPr/>
            <p:nvPr/>
          </p:nvSpPr>
          <p:spPr>
            <a:xfrm>
              <a:off x="4840931" y="1544106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3" name="Google Shape;5423;p33"/>
            <p:cNvSpPr/>
            <p:nvPr/>
          </p:nvSpPr>
          <p:spPr>
            <a:xfrm>
              <a:off x="5378812" y="1544106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4" name="Google Shape;5424;p33"/>
            <p:cNvSpPr/>
            <p:nvPr/>
          </p:nvSpPr>
          <p:spPr>
            <a:xfrm>
              <a:off x="5916694" y="1544106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5" name="Google Shape;5425;p33"/>
            <p:cNvSpPr/>
            <p:nvPr/>
          </p:nvSpPr>
          <p:spPr>
            <a:xfrm>
              <a:off x="6454575" y="1544106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6" name="Google Shape;5426;p33"/>
            <p:cNvSpPr/>
            <p:nvPr/>
          </p:nvSpPr>
          <p:spPr>
            <a:xfrm>
              <a:off x="6992456" y="1544106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7" name="Google Shape;5427;p33"/>
            <p:cNvSpPr/>
            <p:nvPr/>
          </p:nvSpPr>
          <p:spPr>
            <a:xfrm>
              <a:off x="7530337" y="1544106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8" name="Google Shape;5428;p33"/>
            <p:cNvSpPr/>
            <p:nvPr/>
          </p:nvSpPr>
          <p:spPr>
            <a:xfrm>
              <a:off x="8068218" y="1544106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9" name="Google Shape;5429;p33"/>
            <p:cNvSpPr/>
            <p:nvPr/>
          </p:nvSpPr>
          <p:spPr>
            <a:xfrm>
              <a:off x="8606100" y="1544106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0" name="Google Shape;5430;p33"/>
            <p:cNvSpPr/>
            <p:nvPr/>
          </p:nvSpPr>
          <p:spPr>
            <a:xfrm>
              <a:off x="0" y="2058808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1" name="Google Shape;5431;p33"/>
            <p:cNvSpPr/>
            <p:nvPr/>
          </p:nvSpPr>
          <p:spPr>
            <a:xfrm>
              <a:off x="537881" y="2058808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2" name="Google Shape;5432;p33"/>
            <p:cNvSpPr/>
            <p:nvPr/>
          </p:nvSpPr>
          <p:spPr>
            <a:xfrm>
              <a:off x="1075762" y="2058808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3" name="Google Shape;5433;p33"/>
            <p:cNvSpPr/>
            <p:nvPr/>
          </p:nvSpPr>
          <p:spPr>
            <a:xfrm>
              <a:off x="1613644" y="2058808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4" name="Google Shape;5434;p33"/>
            <p:cNvSpPr/>
            <p:nvPr/>
          </p:nvSpPr>
          <p:spPr>
            <a:xfrm>
              <a:off x="2151525" y="2058808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5" name="Google Shape;5435;p33"/>
            <p:cNvSpPr/>
            <p:nvPr/>
          </p:nvSpPr>
          <p:spPr>
            <a:xfrm>
              <a:off x="2689406" y="2058808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6" name="Google Shape;5436;p33"/>
            <p:cNvSpPr/>
            <p:nvPr/>
          </p:nvSpPr>
          <p:spPr>
            <a:xfrm>
              <a:off x="3227287" y="2058808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7" name="Google Shape;5437;p33"/>
            <p:cNvSpPr/>
            <p:nvPr/>
          </p:nvSpPr>
          <p:spPr>
            <a:xfrm>
              <a:off x="3765169" y="2058808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8" name="Google Shape;5438;p33"/>
            <p:cNvSpPr/>
            <p:nvPr/>
          </p:nvSpPr>
          <p:spPr>
            <a:xfrm>
              <a:off x="4303050" y="2058808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9" name="Google Shape;5439;p33"/>
            <p:cNvSpPr/>
            <p:nvPr/>
          </p:nvSpPr>
          <p:spPr>
            <a:xfrm>
              <a:off x="4840931" y="2058808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0" name="Google Shape;5440;p33"/>
            <p:cNvSpPr/>
            <p:nvPr/>
          </p:nvSpPr>
          <p:spPr>
            <a:xfrm>
              <a:off x="5378812" y="2058808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1" name="Google Shape;5441;p33"/>
            <p:cNvSpPr/>
            <p:nvPr/>
          </p:nvSpPr>
          <p:spPr>
            <a:xfrm>
              <a:off x="5916694" y="2058808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2" name="Google Shape;5442;p33"/>
            <p:cNvSpPr/>
            <p:nvPr/>
          </p:nvSpPr>
          <p:spPr>
            <a:xfrm>
              <a:off x="6454575" y="2058808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3" name="Google Shape;5443;p33"/>
            <p:cNvSpPr/>
            <p:nvPr/>
          </p:nvSpPr>
          <p:spPr>
            <a:xfrm>
              <a:off x="6992456" y="2058808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4" name="Google Shape;5444;p33"/>
            <p:cNvSpPr/>
            <p:nvPr/>
          </p:nvSpPr>
          <p:spPr>
            <a:xfrm>
              <a:off x="7530337" y="2058808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5" name="Google Shape;5445;p33"/>
            <p:cNvSpPr/>
            <p:nvPr/>
          </p:nvSpPr>
          <p:spPr>
            <a:xfrm>
              <a:off x="8068218" y="2058808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6" name="Google Shape;5446;p33"/>
            <p:cNvSpPr/>
            <p:nvPr/>
          </p:nvSpPr>
          <p:spPr>
            <a:xfrm>
              <a:off x="8606100" y="2058808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7" name="Google Shape;5447;p33"/>
            <p:cNvSpPr/>
            <p:nvPr/>
          </p:nvSpPr>
          <p:spPr>
            <a:xfrm>
              <a:off x="0" y="2573511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8" name="Google Shape;5448;p33"/>
            <p:cNvSpPr/>
            <p:nvPr/>
          </p:nvSpPr>
          <p:spPr>
            <a:xfrm>
              <a:off x="537881" y="2573511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9" name="Google Shape;5449;p33"/>
            <p:cNvSpPr/>
            <p:nvPr/>
          </p:nvSpPr>
          <p:spPr>
            <a:xfrm>
              <a:off x="1075762" y="2573511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0" name="Google Shape;5450;p33"/>
            <p:cNvSpPr/>
            <p:nvPr/>
          </p:nvSpPr>
          <p:spPr>
            <a:xfrm>
              <a:off x="1613644" y="2573511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1" name="Google Shape;5451;p33"/>
            <p:cNvSpPr/>
            <p:nvPr/>
          </p:nvSpPr>
          <p:spPr>
            <a:xfrm>
              <a:off x="2151525" y="2573511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2" name="Google Shape;5452;p33"/>
            <p:cNvSpPr/>
            <p:nvPr/>
          </p:nvSpPr>
          <p:spPr>
            <a:xfrm>
              <a:off x="2689406" y="2573511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3" name="Google Shape;5453;p33"/>
            <p:cNvSpPr/>
            <p:nvPr/>
          </p:nvSpPr>
          <p:spPr>
            <a:xfrm>
              <a:off x="3227287" y="2573511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4" name="Google Shape;5454;p33"/>
            <p:cNvSpPr/>
            <p:nvPr/>
          </p:nvSpPr>
          <p:spPr>
            <a:xfrm>
              <a:off x="3765169" y="2573511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5" name="Google Shape;5455;p33"/>
            <p:cNvSpPr/>
            <p:nvPr/>
          </p:nvSpPr>
          <p:spPr>
            <a:xfrm>
              <a:off x="4303050" y="2573511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6" name="Google Shape;5456;p33"/>
            <p:cNvSpPr/>
            <p:nvPr/>
          </p:nvSpPr>
          <p:spPr>
            <a:xfrm>
              <a:off x="4840931" y="2573511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7" name="Google Shape;5457;p33"/>
            <p:cNvSpPr/>
            <p:nvPr/>
          </p:nvSpPr>
          <p:spPr>
            <a:xfrm>
              <a:off x="5378812" y="2573511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8" name="Google Shape;5458;p33"/>
            <p:cNvSpPr/>
            <p:nvPr/>
          </p:nvSpPr>
          <p:spPr>
            <a:xfrm>
              <a:off x="5916694" y="2573511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9" name="Google Shape;5459;p33"/>
            <p:cNvSpPr/>
            <p:nvPr/>
          </p:nvSpPr>
          <p:spPr>
            <a:xfrm>
              <a:off x="6454575" y="2573511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0" name="Google Shape;5460;p33"/>
            <p:cNvSpPr/>
            <p:nvPr/>
          </p:nvSpPr>
          <p:spPr>
            <a:xfrm>
              <a:off x="6992456" y="2573511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1" name="Google Shape;5461;p33"/>
            <p:cNvSpPr/>
            <p:nvPr/>
          </p:nvSpPr>
          <p:spPr>
            <a:xfrm>
              <a:off x="7530337" y="2573511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2" name="Google Shape;5462;p33"/>
            <p:cNvSpPr/>
            <p:nvPr/>
          </p:nvSpPr>
          <p:spPr>
            <a:xfrm>
              <a:off x="8068218" y="2573511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3" name="Google Shape;5463;p33"/>
            <p:cNvSpPr/>
            <p:nvPr/>
          </p:nvSpPr>
          <p:spPr>
            <a:xfrm>
              <a:off x="8606100" y="2573511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4" name="Google Shape;5464;p33"/>
            <p:cNvSpPr/>
            <p:nvPr/>
          </p:nvSpPr>
          <p:spPr>
            <a:xfrm>
              <a:off x="0" y="3088213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5" name="Google Shape;5465;p33"/>
            <p:cNvSpPr/>
            <p:nvPr/>
          </p:nvSpPr>
          <p:spPr>
            <a:xfrm>
              <a:off x="537881" y="3088213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6" name="Google Shape;5466;p33"/>
            <p:cNvSpPr/>
            <p:nvPr/>
          </p:nvSpPr>
          <p:spPr>
            <a:xfrm>
              <a:off x="1075762" y="3088213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7" name="Google Shape;5467;p33"/>
            <p:cNvSpPr/>
            <p:nvPr/>
          </p:nvSpPr>
          <p:spPr>
            <a:xfrm>
              <a:off x="1613644" y="3088213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8" name="Google Shape;5468;p33"/>
            <p:cNvSpPr/>
            <p:nvPr/>
          </p:nvSpPr>
          <p:spPr>
            <a:xfrm>
              <a:off x="2151525" y="3088213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9" name="Google Shape;5469;p33"/>
            <p:cNvSpPr/>
            <p:nvPr/>
          </p:nvSpPr>
          <p:spPr>
            <a:xfrm>
              <a:off x="2689406" y="3088213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0" name="Google Shape;5470;p33"/>
            <p:cNvSpPr/>
            <p:nvPr/>
          </p:nvSpPr>
          <p:spPr>
            <a:xfrm>
              <a:off x="3227287" y="3088213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1" name="Google Shape;5471;p33"/>
            <p:cNvSpPr/>
            <p:nvPr/>
          </p:nvSpPr>
          <p:spPr>
            <a:xfrm>
              <a:off x="3765169" y="3088213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2" name="Google Shape;5472;p33"/>
            <p:cNvSpPr/>
            <p:nvPr/>
          </p:nvSpPr>
          <p:spPr>
            <a:xfrm>
              <a:off x="4303050" y="3088213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3" name="Google Shape;5473;p33"/>
            <p:cNvSpPr/>
            <p:nvPr/>
          </p:nvSpPr>
          <p:spPr>
            <a:xfrm>
              <a:off x="4840931" y="3088213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4" name="Google Shape;5474;p33"/>
            <p:cNvSpPr/>
            <p:nvPr/>
          </p:nvSpPr>
          <p:spPr>
            <a:xfrm>
              <a:off x="5378812" y="3088213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5" name="Google Shape;5475;p33"/>
            <p:cNvSpPr/>
            <p:nvPr/>
          </p:nvSpPr>
          <p:spPr>
            <a:xfrm>
              <a:off x="5916694" y="3088213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6" name="Google Shape;5476;p33"/>
            <p:cNvSpPr/>
            <p:nvPr/>
          </p:nvSpPr>
          <p:spPr>
            <a:xfrm>
              <a:off x="6454575" y="3088213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7" name="Google Shape;5477;p33"/>
            <p:cNvSpPr/>
            <p:nvPr/>
          </p:nvSpPr>
          <p:spPr>
            <a:xfrm>
              <a:off x="6992456" y="3088213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8" name="Google Shape;5478;p33"/>
            <p:cNvSpPr/>
            <p:nvPr/>
          </p:nvSpPr>
          <p:spPr>
            <a:xfrm>
              <a:off x="7530337" y="3088213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9" name="Google Shape;5479;p33"/>
            <p:cNvSpPr/>
            <p:nvPr/>
          </p:nvSpPr>
          <p:spPr>
            <a:xfrm>
              <a:off x="8068218" y="3088213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0" name="Google Shape;5480;p33"/>
            <p:cNvSpPr/>
            <p:nvPr/>
          </p:nvSpPr>
          <p:spPr>
            <a:xfrm>
              <a:off x="8606100" y="3088213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1" name="Google Shape;5481;p33"/>
            <p:cNvSpPr/>
            <p:nvPr/>
          </p:nvSpPr>
          <p:spPr>
            <a:xfrm>
              <a:off x="0" y="3602915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2" name="Google Shape;5482;p33"/>
            <p:cNvSpPr/>
            <p:nvPr/>
          </p:nvSpPr>
          <p:spPr>
            <a:xfrm>
              <a:off x="537881" y="3602915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3" name="Google Shape;5483;p33"/>
            <p:cNvSpPr/>
            <p:nvPr/>
          </p:nvSpPr>
          <p:spPr>
            <a:xfrm>
              <a:off x="1075762" y="3602915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4" name="Google Shape;5484;p33"/>
            <p:cNvSpPr/>
            <p:nvPr/>
          </p:nvSpPr>
          <p:spPr>
            <a:xfrm>
              <a:off x="1613644" y="3602915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5" name="Google Shape;5485;p33"/>
            <p:cNvSpPr/>
            <p:nvPr/>
          </p:nvSpPr>
          <p:spPr>
            <a:xfrm>
              <a:off x="2151525" y="3602915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6" name="Google Shape;5486;p33"/>
            <p:cNvSpPr/>
            <p:nvPr/>
          </p:nvSpPr>
          <p:spPr>
            <a:xfrm>
              <a:off x="2689406" y="3602915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7" name="Google Shape;5487;p33"/>
            <p:cNvSpPr/>
            <p:nvPr/>
          </p:nvSpPr>
          <p:spPr>
            <a:xfrm>
              <a:off x="3227287" y="3602915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8" name="Google Shape;5488;p33"/>
            <p:cNvSpPr/>
            <p:nvPr/>
          </p:nvSpPr>
          <p:spPr>
            <a:xfrm>
              <a:off x="3765169" y="3602915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9" name="Google Shape;5489;p33"/>
            <p:cNvSpPr/>
            <p:nvPr/>
          </p:nvSpPr>
          <p:spPr>
            <a:xfrm>
              <a:off x="4303050" y="3602915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0" name="Google Shape;5490;p33"/>
            <p:cNvSpPr/>
            <p:nvPr/>
          </p:nvSpPr>
          <p:spPr>
            <a:xfrm>
              <a:off x="4840931" y="3602915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1" name="Google Shape;5491;p33"/>
            <p:cNvSpPr/>
            <p:nvPr/>
          </p:nvSpPr>
          <p:spPr>
            <a:xfrm>
              <a:off x="5378812" y="3602915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2" name="Google Shape;5492;p33"/>
            <p:cNvSpPr/>
            <p:nvPr/>
          </p:nvSpPr>
          <p:spPr>
            <a:xfrm>
              <a:off x="5916694" y="3602915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3" name="Google Shape;5493;p33"/>
            <p:cNvSpPr/>
            <p:nvPr/>
          </p:nvSpPr>
          <p:spPr>
            <a:xfrm>
              <a:off x="6454575" y="3602915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4" name="Google Shape;5494;p33"/>
            <p:cNvSpPr/>
            <p:nvPr/>
          </p:nvSpPr>
          <p:spPr>
            <a:xfrm>
              <a:off x="6992456" y="3602915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5" name="Google Shape;5495;p33"/>
            <p:cNvSpPr/>
            <p:nvPr/>
          </p:nvSpPr>
          <p:spPr>
            <a:xfrm>
              <a:off x="7530337" y="3602915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6" name="Google Shape;5496;p33"/>
            <p:cNvSpPr/>
            <p:nvPr/>
          </p:nvSpPr>
          <p:spPr>
            <a:xfrm>
              <a:off x="8068218" y="3602915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7" name="Google Shape;5497;p33"/>
            <p:cNvSpPr/>
            <p:nvPr/>
          </p:nvSpPr>
          <p:spPr>
            <a:xfrm>
              <a:off x="8606100" y="3602915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8" name="Google Shape;5498;p33"/>
            <p:cNvSpPr/>
            <p:nvPr/>
          </p:nvSpPr>
          <p:spPr>
            <a:xfrm>
              <a:off x="0" y="4117617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9" name="Google Shape;5499;p33"/>
            <p:cNvSpPr/>
            <p:nvPr/>
          </p:nvSpPr>
          <p:spPr>
            <a:xfrm>
              <a:off x="537881" y="4117617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0" name="Google Shape;5500;p33"/>
            <p:cNvSpPr/>
            <p:nvPr/>
          </p:nvSpPr>
          <p:spPr>
            <a:xfrm>
              <a:off x="1075762" y="4117617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1" name="Google Shape;5501;p33"/>
            <p:cNvSpPr/>
            <p:nvPr/>
          </p:nvSpPr>
          <p:spPr>
            <a:xfrm>
              <a:off x="1613644" y="4117617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2" name="Google Shape;5502;p33"/>
            <p:cNvSpPr/>
            <p:nvPr/>
          </p:nvSpPr>
          <p:spPr>
            <a:xfrm>
              <a:off x="2151525" y="4117617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3" name="Google Shape;5503;p33"/>
            <p:cNvSpPr/>
            <p:nvPr/>
          </p:nvSpPr>
          <p:spPr>
            <a:xfrm>
              <a:off x="2689406" y="4117617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4" name="Google Shape;5504;p33"/>
            <p:cNvSpPr/>
            <p:nvPr/>
          </p:nvSpPr>
          <p:spPr>
            <a:xfrm>
              <a:off x="3227287" y="4117617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5" name="Google Shape;5505;p33"/>
            <p:cNvSpPr/>
            <p:nvPr/>
          </p:nvSpPr>
          <p:spPr>
            <a:xfrm>
              <a:off x="3765169" y="4117617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6" name="Google Shape;5506;p33"/>
            <p:cNvSpPr/>
            <p:nvPr/>
          </p:nvSpPr>
          <p:spPr>
            <a:xfrm>
              <a:off x="4303050" y="4117617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7" name="Google Shape;5507;p33"/>
            <p:cNvSpPr/>
            <p:nvPr/>
          </p:nvSpPr>
          <p:spPr>
            <a:xfrm>
              <a:off x="4840931" y="4117617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8" name="Google Shape;5508;p33"/>
            <p:cNvSpPr/>
            <p:nvPr/>
          </p:nvSpPr>
          <p:spPr>
            <a:xfrm>
              <a:off x="5378812" y="4117617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9" name="Google Shape;5509;p33"/>
            <p:cNvSpPr/>
            <p:nvPr/>
          </p:nvSpPr>
          <p:spPr>
            <a:xfrm>
              <a:off x="5916694" y="4117617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0" name="Google Shape;5510;p33"/>
            <p:cNvSpPr/>
            <p:nvPr/>
          </p:nvSpPr>
          <p:spPr>
            <a:xfrm>
              <a:off x="6454575" y="4117617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1" name="Google Shape;5511;p33"/>
            <p:cNvSpPr/>
            <p:nvPr/>
          </p:nvSpPr>
          <p:spPr>
            <a:xfrm>
              <a:off x="6992456" y="4117617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2" name="Google Shape;5512;p33"/>
            <p:cNvSpPr/>
            <p:nvPr/>
          </p:nvSpPr>
          <p:spPr>
            <a:xfrm>
              <a:off x="7530337" y="4117617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3" name="Google Shape;5513;p33"/>
            <p:cNvSpPr/>
            <p:nvPr/>
          </p:nvSpPr>
          <p:spPr>
            <a:xfrm>
              <a:off x="8068218" y="4117617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4" name="Google Shape;5514;p33"/>
            <p:cNvSpPr/>
            <p:nvPr/>
          </p:nvSpPr>
          <p:spPr>
            <a:xfrm>
              <a:off x="8606100" y="4117617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5" name="Google Shape;5515;p33"/>
            <p:cNvSpPr/>
            <p:nvPr/>
          </p:nvSpPr>
          <p:spPr>
            <a:xfrm>
              <a:off x="0" y="4632319"/>
              <a:ext cx="537900" cy="5112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6" name="Google Shape;5516;p33"/>
            <p:cNvSpPr/>
            <p:nvPr/>
          </p:nvSpPr>
          <p:spPr>
            <a:xfrm>
              <a:off x="537881" y="4632319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7" name="Google Shape;5517;p33"/>
            <p:cNvSpPr/>
            <p:nvPr/>
          </p:nvSpPr>
          <p:spPr>
            <a:xfrm>
              <a:off x="1075762" y="4632319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8" name="Google Shape;5518;p33"/>
            <p:cNvSpPr/>
            <p:nvPr/>
          </p:nvSpPr>
          <p:spPr>
            <a:xfrm>
              <a:off x="1613644" y="4632319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9" name="Google Shape;5519;p33"/>
            <p:cNvSpPr/>
            <p:nvPr/>
          </p:nvSpPr>
          <p:spPr>
            <a:xfrm>
              <a:off x="2151525" y="4632319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0" name="Google Shape;5520;p33"/>
            <p:cNvSpPr/>
            <p:nvPr/>
          </p:nvSpPr>
          <p:spPr>
            <a:xfrm>
              <a:off x="2689406" y="4632319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1" name="Google Shape;5521;p33"/>
            <p:cNvSpPr/>
            <p:nvPr/>
          </p:nvSpPr>
          <p:spPr>
            <a:xfrm>
              <a:off x="3227287" y="4632319"/>
              <a:ext cx="537900" cy="5112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2" name="Google Shape;5522;p33"/>
            <p:cNvSpPr/>
            <p:nvPr/>
          </p:nvSpPr>
          <p:spPr>
            <a:xfrm>
              <a:off x="3765169" y="4632319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3" name="Google Shape;5523;p33"/>
            <p:cNvSpPr/>
            <p:nvPr/>
          </p:nvSpPr>
          <p:spPr>
            <a:xfrm>
              <a:off x="4303050" y="4632319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4" name="Google Shape;5524;p33"/>
            <p:cNvSpPr/>
            <p:nvPr/>
          </p:nvSpPr>
          <p:spPr>
            <a:xfrm>
              <a:off x="4840931" y="4632319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5" name="Google Shape;5525;p33"/>
            <p:cNvSpPr/>
            <p:nvPr/>
          </p:nvSpPr>
          <p:spPr>
            <a:xfrm>
              <a:off x="5378812" y="4632319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6" name="Google Shape;5526;p33"/>
            <p:cNvSpPr/>
            <p:nvPr/>
          </p:nvSpPr>
          <p:spPr>
            <a:xfrm>
              <a:off x="5916694" y="4632319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7" name="Google Shape;5527;p33"/>
            <p:cNvSpPr/>
            <p:nvPr/>
          </p:nvSpPr>
          <p:spPr>
            <a:xfrm>
              <a:off x="6454575" y="4632319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8" name="Google Shape;5528;p33"/>
            <p:cNvSpPr/>
            <p:nvPr/>
          </p:nvSpPr>
          <p:spPr>
            <a:xfrm>
              <a:off x="6992456" y="4632319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9" name="Google Shape;5529;p33"/>
            <p:cNvSpPr/>
            <p:nvPr/>
          </p:nvSpPr>
          <p:spPr>
            <a:xfrm>
              <a:off x="7530337" y="4632319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0" name="Google Shape;5530;p33"/>
            <p:cNvSpPr/>
            <p:nvPr/>
          </p:nvSpPr>
          <p:spPr>
            <a:xfrm>
              <a:off x="8068218" y="4632319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1" name="Google Shape;5531;p33"/>
            <p:cNvSpPr/>
            <p:nvPr/>
          </p:nvSpPr>
          <p:spPr>
            <a:xfrm>
              <a:off x="8606100" y="4632319"/>
              <a:ext cx="537900" cy="5112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2" name="Google Shape;5532;p33"/>
            <p:cNvSpPr/>
            <p:nvPr/>
          </p:nvSpPr>
          <p:spPr>
            <a:xfrm>
              <a:off x="7530338" y="1027975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300"/>
            </a:p>
          </p:txBody>
        </p:sp>
        <p:sp>
          <p:nvSpPr>
            <p:cNvPr id="5533" name="Google Shape;5533;p33"/>
            <p:cNvSpPr/>
            <p:nvPr/>
          </p:nvSpPr>
          <p:spPr>
            <a:xfrm>
              <a:off x="537881" y="4117617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300"/>
            </a:p>
          </p:txBody>
        </p:sp>
        <p:sp>
          <p:nvSpPr>
            <p:cNvPr id="5534" name="Google Shape;5534;p33"/>
            <p:cNvSpPr/>
            <p:nvPr/>
          </p:nvSpPr>
          <p:spPr>
            <a:xfrm>
              <a:off x="6989275" y="510600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300"/>
            </a:p>
          </p:txBody>
        </p:sp>
        <p:sp>
          <p:nvSpPr>
            <p:cNvPr id="5535" name="Google Shape;5535;p33"/>
            <p:cNvSpPr/>
            <p:nvPr/>
          </p:nvSpPr>
          <p:spPr>
            <a:xfrm>
              <a:off x="537881" y="1544106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300"/>
            </a:p>
          </p:txBody>
        </p:sp>
        <p:sp>
          <p:nvSpPr>
            <p:cNvPr id="5536" name="Google Shape;5536;p33"/>
            <p:cNvSpPr/>
            <p:nvPr/>
          </p:nvSpPr>
          <p:spPr>
            <a:xfrm>
              <a:off x="0" y="1029404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00" b="1">
                <a:latin typeface="Spartan"/>
                <a:ea typeface="Spartan"/>
                <a:cs typeface="Spartan"/>
                <a:sym typeface="Spartan"/>
              </a:endParaRPr>
            </a:p>
          </p:txBody>
        </p:sp>
        <p:sp>
          <p:nvSpPr>
            <p:cNvPr id="5537" name="Google Shape;5537;p33"/>
            <p:cNvSpPr/>
            <p:nvPr/>
          </p:nvSpPr>
          <p:spPr>
            <a:xfrm>
              <a:off x="1613644" y="1544106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8" name="Google Shape;5538;p33"/>
            <p:cNvSpPr/>
            <p:nvPr/>
          </p:nvSpPr>
          <p:spPr>
            <a:xfrm>
              <a:off x="6992463" y="4119375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/>
            </a:p>
          </p:txBody>
        </p:sp>
        <p:sp>
          <p:nvSpPr>
            <p:cNvPr id="5539" name="Google Shape;5539;p33"/>
            <p:cNvSpPr/>
            <p:nvPr/>
          </p:nvSpPr>
          <p:spPr>
            <a:xfrm>
              <a:off x="7530338" y="4625450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/>
            </a:p>
          </p:txBody>
        </p:sp>
      </p:grpSp>
      <p:pic>
        <p:nvPicPr>
          <p:cNvPr id="5540" name="Google Shape;5540;p33"/>
          <p:cNvPicPr preferRelativeResize="0"/>
          <p:nvPr/>
        </p:nvPicPr>
        <p:blipFill rotWithShape="1">
          <a:blip r:embed="rId2">
            <a:alphaModFix amt="25000"/>
          </a:blip>
          <a:srcRect r="3025"/>
          <a:stretch/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5_1_1">
    <p:spTree>
      <p:nvGrpSpPr>
        <p:cNvPr id="1" name="Shape 5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42" name="Google Shape;5542;p34"/>
          <p:cNvGrpSpPr/>
          <p:nvPr/>
        </p:nvGrpSpPr>
        <p:grpSpPr>
          <a:xfrm rot="10800000">
            <a:off x="0" y="0"/>
            <a:ext cx="9144000" cy="5143519"/>
            <a:chOff x="0" y="0"/>
            <a:chExt cx="9144000" cy="5143519"/>
          </a:xfrm>
        </p:grpSpPr>
        <p:sp>
          <p:nvSpPr>
            <p:cNvPr id="5543" name="Google Shape;5543;p34"/>
            <p:cNvSpPr/>
            <p:nvPr/>
          </p:nvSpPr>
          <p:spPr>
            <a:xfrm>
              <a:off x="0" y="0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4" name="Google Shape;5544;p34"/>
            <p:cNvSpPr/>
            <p:nvPr/>
          </p:nvSpPr>
          <p:spPr>
            <a:xfrm>
              <a:off x="537881" y="0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5" name="Google Shape;5545;p34"/>
            <p:cNvSpPr/>
            <p:nvPr/>
          </p:nvSpPr>
          <p:spPr>
            <a:xfrm>
              <a:off x="1075762" y="0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6" name="Google Shape;5546;p34"/>
            <p:cNvSpPr/>
            <p:nvPr/>
          </p:nvSpPr>
          <p:spPr>
            <a:xfrm>
              <a:off x="1613644" y="0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7" name="Google Shape;5547;p34"/>
            <p:cNvSpPr/>
            <p:nvPr/>
          </p:nvSpPr>
          <p:spPr>
            <a:xfrm>
              <a:off x="2151525" y="0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8" name="Google Shape;5548;p34"/>
            <p:cNvSpPr/>
            <p:nvPr/>
          </p:nvSpPr>
          <p:spPr>
            <a:xfrm>
              <a:off x="2689406" y="0"/>
              <a:ext cx="537900" cy="5112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9" name="Google Shape;5549;p34"/>
            <p:cNvSpPr/>
            <p:nvPr/>
          </p:nvSpPr>
          <p:spPr>
            <a:xfrm>
              <a:off x="3227287" y="0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0" name="Google Shape;5550;p34"/>
            <p:cNvSpPr/>
            <p:nvPr/>
          </p:nvSpPr>
          <p:spPr>
            <a:xfrm>
              <a:off x="3765169" y="0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1" name="Google Shape;5551;p34"/>
            <p:cNvSpPr/>
            <p:nvPr/>
          </p:nvSpPr>
          <p:spPr>
            <a:xfrm>
              <a:off x="4303050" y="0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2" name="Google Shape;5552;p34"/>
            <p:cNvSpPr/>
            <p:nvPr/>
          </p:nvSpPr>
          <p:spPr>
            <a:xfrm>
              <a:off x="4840931" y="0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3" name="Google Shape;5553;p34"/>
            <p:cNvSpPr/>
            <p:nvPr/>
          </p:nvSpPr>
          <p:spPr>
            <a:xfrm>
              <a:off x="5378812" y="0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4" name="Google Shape;5554;p34"/>
            <p:cNvSpPr/>
            <p:nvPr/>
          </p:nvSpPr>
          <p:spPr>
            <a:xfrm>
              <a:off x="5916694" y="0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5" name="Google Shape;5555;p34"/>
            <p:cNvSpPr/>
            <p:nvPr/>
          </p:nvSpPr>
          <p:spPr>
            <a:xfrm>
              <a:off x="6454575" y="0"/>
              <a:ext cx="537900" cy="5112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6" name="Google Shape;5556;p34"/>
            <p:cNvSpPr/>
            <p:nvPr/>
          </p:nvSpPr>
          <p:spPr>
            <a:xfrm>
              <a:off x="6992456" y="0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7" name="Google Shape;5557;p34"/>
            <p:cNvSpPr/>
            <p:nvPr/>
          </p:nvSpPr>
          <p:spPr>
            <a:xfrm>
              <a:off x="7530337" y="0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8" name="Google Shape;5558;p34"/>
            <p:cNvSpPr/>
            <p:nvPr/>
          </p:nvSpPr>
          <p:spPr>
            <a:xfrm>
              <a:off x="8068218" y="0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9" name="Google Shape;5559;p34"/>
            <p:cNvSpPr/>
            <p:nvPr/>
          </p:nvSpPr>
          <p:spPr>
            <a:xfrm>
              <a:off x="8606100" y="0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0" name="Google Shape;5560;p34"/>
            <p:cNvSpPr/>
            <p:nvPr/>
          </p:nvSpPr>
          <p:spPr>
            <a:xfrm>
              <a:off x="0" y="514702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1" name="Google Shape;5561;p34"/>
            <p:cNvSpPr/>
            <p:nvPr/>
          </p:nvSpPr>
          <p:spPr>
            <a:xfrm>
              <a:off x="537881" y="514702"/>
              <a:ext cx="537900" cy="5112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2" name="Google Shape;5562;p34"/>
            <p:cNvSpPr/>
            <p:nvPr/>
          </p:nvSpPr>
          <p:spPr>
            <a:xfrm>
              <a:off x="1075762" y="514702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3" name="Google Shape;5563;p34"/>
            <p:cNvSpPr/>
            <p:nvPr/>
          </p:nvSpPr>
          <p:spPr>
            <a:xfrm>
              <a:off x="1613644" y="514702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4" name="Google Shape;5564;p34"/>
            <p:cNvSpPr/>
            <p:nvPr/>
          </p:nvSpPr>
          <p:spPr>
            <a:xfrm>
              <a:off x="2151525" y="514702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5" name="Google Shape;5565;p34"/>
            <p:cNvSpPr/>
            <p:nvPr/>
          </p:nvSpPr>
          <p:spPr>
            <a:xfrm>
              <a:off x="2689406" y="514702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6" name="Google Shape;5566;p34"/>
            <p:cNvSpPr/>
            <p:nvPr/>
          </p:nvSpPr>
          <p:spPr>
            <a:xfrm>
              <a:off x="3227287" y="514702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7" name="Google Shape;5567;p34"/>
            <p:cNvSpPr/>
            <p:nvPr/>
          </p:nvSpPr>
          <p:spPr>
            <a:xfrm>
              <a:off x="3765169" y="514702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8" name="Google Shape;5568;p34"/>
            <p:cNvSpPr/>
            <p:nvPr/>
          </p:nvSpPr>
          <p:spPr>
            <a:xfrm>
              <a:off x="4303050" y="514702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9" name="Google Shape;5569;p34"/>
            <p:cNvSpPr/>
            <p:nvPr/>
          </p:nvSpPr>
          <p:spPr>
            <a:xfrm>
              <a:off x="4840931" y="514702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0" name="Google Shape;5570;p34"/>
            <p:cNvSpPr/>
            <p:nvPr/>
          </p:nvSpPr>
          <p:spPr>
            <a:xfrm>
              <a:off x="5378812" y="514702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1" name="Google Shape;5571;p34"/>
            <p:cNvSpPr/>
            <p:nvPr/>
          </p:nvSpPr>
          <p:spPr>
            <a:xfrm>
              <a:off x="5916694" y="514702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2" name="Google Shape;5572;p34"/>
            <p:cNvSpPr/>
            <p:nvPr/>
          </p:nvSpPr>
          <p:spPr>
            <a:xfrm>
              <a:off x="6454575" y="514702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3" name="Google Shape;5573;p34"/>
            <p:cNvSpPr/>
            <p:nvPr/>
          </p:nvSpPr>
          <p:spPr>
            <a:xfrm>
              <a:off x="6992456" y="514702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4" name="Google Shape;5574;p34"/>
            <p:cNvSpPr/>
            <p:nvPr/>
          </p:nvSpPr>
          <p:spPr>
            <a:xfrm>
              <a:off x="7530337" y="514702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5" name="Google Shape;5575;p34"/>
            <p:cNvSpPr/>
            <p:nvPr/>
          </p:nvSpPr>
          <p:spPr>
            <a:xfrm>
              <a:off x="8068218" y="514702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6" name="Google Shape;5576;p34"/>
            <p:cNvSpPr/>
            <p:nvPr/>
          </p:nvSpPr>
          <p:spPr>
            <a:xfrm>
              <a:off x="8606100" y="514702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7" name="Google Shape;5577;p34"/>
            <p:cNvSpPr/>
            <p:nvPr/>
          </p:nvSpPr>
          <p:spPr>
            <a:xfrm>
              <a:off x="0" y="1029404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8" name="Google Shape;5578;p34"/>
            <p:cNvSpPr/>
            <p:nvPr/>
          </p:nvSpPr>
          <p:spPr>
            <a:xfrm>
              <a:off x="537881" y="1029404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9" name="Google Shape;5579;p34"/>
            <p:cNvSpPr/>
            <p:nvPr/>
          </p:nvSpPr>
          <p:spPr>
            <a:xfrm>
              <a:off x="1075762" y="1029404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0" name="Google Shape;5580;p34"/>
            <p:cNvSpPr/>
            <p:nvPr/>
          </p:nvSpPr>
          <p:spPr>
            <a:xfrm>
              <a:off x="1613644" y="1029404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1" name="Google Shape;5581;p34"/>
            <p:cNvSpPr/>
            <p:nvPr/>
          </p:nvSpPr>
          <p:spPr>
            <a:xfrm>
              <a:off x="2151525" y="1029404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2" name="Google Shape;5582;p34"/>
            <p:cNvSpPr/>
            <p:nvPr/>
          </p:nvSpPr>
          <p:spPr>
            <a:xfrm>
              <a:off x="2689406" y="1029404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3" name="Google Shape;5583;p34"/>
            <p:cNvSpPr/>
            <p:nvPr/>
          </p:nvSpPr>
          <p:spPr>
            <a:xfrm>
              <a:off x="3227287" y="1029404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4" name="Google Shape;5584;p34"/>
            <p:cNvSpPr/>
            <p:nvPr/>
          </p:nvSpPr>
          <p:spPr>
            <a:xfrm>
              <a:off x="3765169" y="1029404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5" name="Google Shape;5585;p34"/>
            <p:cNvSpPr/>
            <p:nvPr/>
          </p:nvSpPr>
          <p:spPr>
            <a:xfrm>
              <a:off x="4303050" y="1029404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6" name="Google Shape;5586;p34"/>
            <p:cNvSpPr/>
            <p:nvPr/>
          </p:nvSpPr>
          <p:spPr>
            <a:xfrm>
              <a:off x="4840931" y="1029404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7" name="Google Shape;5587;p34"/>
            <p:cNvSpPr/>
            <p:nvPr/>
          </p:nvSpPr>
          <p:spPr>
            <a:xfrm>
              <a:off x="5378812" y="1029404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8" name="Google Shape;5588;p34"/>
            <p:cNvSpPr/>
            <p:nvPr/>
          </p:nvSpPr>
          <p:spPr>
            <a:xfrm>
              <a:off x="5916694" y="1029404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9" name="Google Shape;5589;p34"/>
            <p:cNvSpPr/>
            <p:nvPr/>
          </p:nvSpPr>
          <p:spPr>
            <a:xfrm>
              <a:off x="6454575" y="1029404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0" name="Google Shape;5590;p34"/>
            <p:cNvSpPr/>
            <p:nvPr/>
          </p:nvSpPr>
          <p:spPr>
            <a:xfrm>
              <a:off x="6992456" y="1029404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1" name="Google Shape;5591;p34"/>
            <p:cNvSpPr/>
            <p:nvPr/>
          </p:nvSpPr>
          <p:spPr>
            <a:xfrm>
              <a:off x="7530337" y="1029404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2" name="Google Shape;5592;p34"/>
            <p:cNvSpPr/>
            <p:nvPr/>
          </p:nvSpPr>
          <p:spPr>
            <a:xfrm>
              <a:off x="8068218" y="1029404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3" name="Google Shape;5593;p34"/>
            <p:cNvSpPr/>
            <p:nvPr/>
          </p:nvSpPr>
          <p:spPr>
            <a:xfrm>
              <a:off x="8606100" y="1029404"/>
              <a:ext cx="537900" cy="5112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4" name="Google Shape;5594;p34"/>
            <p:cNvSpPr/>
            <p:nvPr/>
          </p:nvSpPr>
          <p:spPr>
            <a:xfrm>
              <a:off x="0" y="1544106"/>
              <a:ext cx="537900" cy="5112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5" name="Google Shape;5595;p34"/>
            <p:cNvSpPr/>
            <p:nvPr/>
          </p:nvSpPr>
          <p:spPr>
            <a:xfrm>
              <a:off x="537881" y="1544106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6" name="Google Shape;5596;p34"/>
            <p:cNvSpPr/>
            <p:nvPr/>
          </p:nvSpPr>
          <p:spPr>
            <a:xfrm>
              <a:off x="1075762" y="1544106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7" name="Google Shape;5597;p34"/>
            <p:cNvSpPr/>
            <p:nvPr/>
          </p:nvSpPr>
          <p:spPr>
            <a:xfrm>
              <a:off x="2151525" y="1544106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8" name="Google Shape;5598;p34"/>
            <p:cNvSpPr/>
            <p:nvPr/>
          </p:nvSpPr>
          <p:spPr>
            <a:xfrm>
              <a:off x="2689406" y="1544106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9" name="Google Shape;5599;p34"/>
            <p:cNvSpPr/>
            <p:nvPr/>
          </p:nvSpPr>
          <p:spPr>
            <a:xfrm>
              <a:off x="3227287" y="1544106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0" name="Google Shape;5600;p34"/>
            <p:cNvSpPr/>
            <p:nvPr/>
          </p:nvSpPr>
          <p:spPr>
            <a:xfrm>
              <a:off x="3765169" y="1544106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1" name="Google Shape;5601;p34"/>
            <p:cNvSpPr/>
            <p:nvPr/>
          </p:nvSpPr>
          <p:spPr>
            <a:xfrm>
              <a:off x="4303050" y="1544106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2" name="Google Shape;5602;p34"/>
            <p:cNvSpPr/>
            <p:nvPr/>
          </p:nvSpPr>
          <p:spPr>
            <a:xfrm>
              <a:off x="4840931" y="1544106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3" name="Google Shape;5603;p34"/>
            <p:cNvSpPr/>
            <p:nvPr/>
          </p:nvSpPr>
          <p:spPr>
            <a:xfrm>
              <a:off x="5378812" y="1544106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4" name="Google Shape;5604;p34"/>
            <p:cNvSpPr/>
            <p:nvPr/>
          </p:nvSpPr>
          <p:spPr>
            <a:xfrm>
              <a:off x="5916694" y="1544106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5" name="Google Shape;5605;p34"/>
            <p:cNvSpPr/>
            <p:nvPr/>
          </p:nvSpPr>
          <p:spPr>
            <a:xfrm>
              <a:off x="6454575" y="1544106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6" name="Google Shape;5606;p34"/>
            <p:cNvSpPr/>
            <p:nvPr/>
          </p:nvSpPr>
          <p:spPr>
            <a:xfrm>
              <a:off x="6992456" y="1544106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7" name="Google Shape;5607;p34"/>
            <p:cNvSpPr/>
            <p:nvPr/>
          </p:nvSpPr>
          <p:spPr>
            <a:xfrm>
              <a:off x="7530337" y="1544106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8" name="Google Shape;5608;p34"/>
            <p:cNvSpPr/>
            <p:nvPr/>
          </p:nvSpPr>
          <p:spPr>
            <a:xfrm>
              <a:off x="8068218" y="1544106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9" name="Google Shape;5609;p34"/>
            <p:cNvSpPr/>
            <p:nvPr/>
          </p:nvSpPr>
          <p:spPr>
            <a:xfrm>
              <a:off x="8606100" y="1544106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0" name="Google Shape;5610;p34"/>
            <p:cNvSpPr/>
            <p:nvPr/>
          </p:nvSpPr>
          <p:spPr>
            <a:xfrm>
              <a:off x="0" y="2058808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1" name="Google Shape;5611;p34"/>
            <p:cNvSpPr/>
            <p:nvPr/>
          </p:nvSpPr>
          <p:spPr>
            <a:xfrm>
              <a:off x="537881" y="2058808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2" name="Google Shape;5612;p34"/>
            <p:cNvSpPr/>
            <p:nvPr/>
          </p:nvSpPr>
          <p:spPr>
            <a:xfrm>
              <a:off x="1075762" y="2058808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3" name="Google Shape;5613;p34"/>
            <p:cNvSpPr/>
            <p:nvPr/>
          </p:nvSpPr>
          <p:spPr>
            <a:xfrm>
              <a:off x="1613644" y="2058808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4" name="Google Shape;5614;p34"/>
            <p:cNvSpPr/>
            <p:nvPr/>
          </p:nvSpPr>
          <p:spPr>
            <a:xfrm>
              <a:off x="2151525" y="2058808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5" name="Google Shape;5615;p34"/>
            <p:cNvSpPr/>
            <p:nvPr/>
          </p:nvSpPr>
          <p:spPr>
            <a:xfrm>
              <a:off x="2689406" y="2058808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6" name="Google Shape;5616;p34"/>
            <p:cNvSpPr/>
            <p:nvPr/>
          </p:nvSpPr>
          <p:spPr>
            <a:xfrm>
              <a:off x="3227287" y="2058808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7" name="Google Shape;5617;p34"/>
            <p:cNvSpPr/>
            <p:nvPr/>
          </p:nvSpPr>
          <p:spPr>
            <a:xfrm>
              <a:off x="3765169" y="2058808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8" name="Google Shape;5618;p34"/>
            <p:cNvSpPr/>
            <p:nvPr/>
          </p:nvSpPr>
          <p:spPr>
            <a:xfrm>
              <a:off x="4303050" y="2058808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9" name="Google Shape;5619;p34"/>
            <p:cNvSpPr/>
            <p:nvPr/>
          </p:nvSpPr>
          <p:spPr>
            <a:xfrm>
              <a:off x="4840931" y="2058808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0" name="Google Shape;5620;p34"/>
            <p:cNvSpPr/>
            <p:nvPr/>
          </p:nvSpPr>
          <p:spPr>
            <a:xfrm>
              <a:off x="5378812" y="2058808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1" name="Google Shape;5621;p34"/>
            <p:cNvSpPr/>
            <p:nvPr/>
          </p:nvSpPr>
          <p:spPr>
            <a:xfrm>
              <a:off x="5916694" y="2058808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2" name="Google Shape;5622;p34"/>
            <p:cNvSpPr/>
            <p:nvPr/>
          </p:nvSpPr>
          <p:spPr>
            <a:xfrm>
              <a:off x="6454575" y="2058808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3" name="Google Shape;5623;p34"/>
            <p:cNvSpPr/>
            <p:nvPr/>
          </p:nvSpPr>
          <p:spPr>
            <a:xfrm>
              <a:off x="6992456" y="2058808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4" name="Google Shape;5624;p34"/>
            <p:cNvSpPr/>
            <p:nvPr/>
          </p:nvSpPr>
          <p:spPr>
            <a:xfrm>
              <a:off x="7530337" y="2058808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5" name="Google Shape;5625;p34"/>
            <p:cNvSpPr/>
            <p:nvPr/>
          </p:nvSpPr>
          <p:spPr>
            <a:xfrm>
              <a:off x="8068218" y="2058808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6" name="Google Shape;5626;p34"/>
            <p:cNvSpPr/>
            <p:nvPr/>
          </p:nvSpPr>
          <p:spPr>
            <a:xfrm>
              <a:off x="8606100" y="2058808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7" name="Google Shape;5627;p34"/>
            <p:cNvSpPr/>
            <p:nvPr/>
          </p:nvSpPr>
          <p:spPr>
            <a:xfrm>
              <a:off x="0" y="2573511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8" name="Google Shape;5628;p34"/>
            <p:cNvSpPr/>
            <p:nvPr/>
          </p:nvSpPr>
          <p:spPr>
            <a:xfrm>
              <a:off x="537881" y="2573511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9" name="Google Shape;5629;p34"/>
            <p:cNvSpPr/>
            <p:nvPr/>
          </p:nvSpPr>
          <p:spPr>
            <a:xfrm>
              <a:off x="1075762" y="2573511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0" name="Google Shape;5630;p34"/>
            <p:cNvSpPr/>
            <p:nvPr/>
          </p:nvSpPr>
          <p:spPr>
            <a:xfrm>
              <a:off x="1613644" y="2573511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1" name="Google Shape;5631;p34"/>
            <p:cNvSpPr/>
            <p:nvPr/>
          </p:nvSpPr>
          <p:spPr>
            <a:xfrm>
              <a:off x="2151525" y="2573511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2" name="Google Shape;5632;p34"/>
            <p:cNvSpPr/>
            <p:nvPr/>
          </p:nvSpPr>
          <p:spPr>
            <a:xfrm>
              <a:off x="2689406" y="2573511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3" name="Google Shape;5633;p34"/>
            <p:cNvSpPr/>
            <p:nvPr/>
          </p:nvSpPr>
          <p:spPr>
            <a:xfrm>
              <a:off x="3227287" y="2573511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4" name="Google Shape;5634;p34"/>
            <p:cNvSpPr/>
            <p:nvPr/>
          </p:nvSpPr>
          <p:spPr>
            <a:xfrm>
              <a:off x="3765169" y="2573511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5" name="Google Shape;5635;p34"/>
            <p:cNvSpPr/>
            <p:nvPr/>
          </p:nvSpPr>
          <p:spPr>
            <a:xfrm>
              <a:off x="4303050" y="2573511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6" name="Google Shape;5636;p34"/>
            <p:cNvSpPr/>
            <p:nvPr/>
          </p:nvSpPr>
          <p:spPr>
            <a:xfrm>
              <a:off x="4840931" y="2573511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7" name="Google Shape;5637;p34"/>
            <p:cNvSpPr/>
            <p:nvPr/>
          </p:nvSpPr>
          <p:spPr>
            <a:xfrm>
              <a:off x="5378812" y="2573511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8" name="Google Shape;5638;p34"/>
            <p:cNvSpPr/>
            <p:nvPr/>
          </p:nvSpPr>
          <p:spPr>
            <a:xfrm>
              <a:off x="5916694" y="2573511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9" name="Google Shape;5639;p34"/>
            <p:cNvSpPr/>
            <p:nvPr/>
          </p:nvSpPr>
          <p:spPr>
            <a:xfrm>
              <a:off x="6454575" y="2573511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0" name="Google Shape;5640;p34"/>
            <p:cNvSpPr/>
            <p:nvPr/>
          </p:nvSpPr>
          <p:spPr>
            <a:xfrm>
              <a:off x="6992456" y="2573511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1" name="Google Shape;5641;p34"/>
            <p:cNvSpPr/>
            <p:nvPr/>
          </p:nvSpPr>
          <p:spPr>
            <a:xfrm>
              <a:off x="7530337" y="2573511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2" name="Google Shape;5642;p34"/>
            <p:cNvSpPr/>
            <p:nvPr/>
          </p:nvSpPr>
          <p:spPr>
            <a:xfrm>
              <a:off x="8068218" y="2573511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3" name="Google Shape;5643;p34"/>
            <p:cNvSpPr/>
            <p:nvPr/>
          </p:nvSpPr>
          <p:spPr>
            <a:xfrm>
              <a:off x="8606100" y="2573511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4" name="Google Shape;5644;p34"/>
            <p:cNvSpPr/>
            <p:nvPr/>
          </p:nvSpPr>
          <p:spPr>
            <a:xfrm>
              <a:off x="0" y="3088213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5" name="Google Shape;5645;p34"/>
            <p:cNvSpPr/>
            <p:nvPr/>
          </p:nvSpPr>
          <p:spPr>
            <a:xfrm>
              <a:off x="537881" y="3088213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6" name="Google Shape;5646;p34"/>
            <p:cNvSpPr/>
            <p:nvPr/>
          </p:nvSpPr>
          <p:spPr>
            <a:xfrm>
              <a:off x="1075762" y="3088213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7" name="Google Shape;5647;p34"/>
            <p:cNvSpPr/>
            <p:nvPr/>
          </p:nvSpPr>
          <p:spPr>
            <a:xfrm>
              <a:off x="1613644" y="3088213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8" name="Google Shape;5648;p34"/>
            <p:cNvSpPr/>
            <p:nvPr/>
          </p:nvSpPr>
          <p:spPr>
            <a:xfrm>
              <a:off x="2151525" y="3088213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9" name="Google Shape;5649;p34"/>
            <p:cNvSpPr/>
            <p:nvPr/>
          </p:nvSpPr>
          <p:spPr>
            <a:xfrm>
              <a:off x="2689406" y="3088213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0" name="Google Shape;5650;p34"/>
            <p:cNvSpPr/>
            <p:nvPr/>
          </p:nvSpPr>
          <p:spPr>
            <a:xfrm>
              <a:off x="3227287" y="3088213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1" name="Google Shape;5651;p34"/>
            <p:cNvSpPr/>
            <p:nvPr/>
          </p:nvSpPr>
          <p:spPr>
            <a:xfrm>
              <a:off x="3765169" y="3088213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2" name="Google Shape;5652;p34"/>
            <p:cNvSpPr/>
            <p:nvPr/>
          </p:nvSpPr>
          <p:spPr>
            <a:xfrm>
              <a:off x="4303050" y="3088213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3" name="Google Shape;5653;p34"/>
            <p:cNvSpPr/>
            <p:nvPr/>
          </p:nvSpPr>
          <p:spPr>
            <a:xfrm>
              <a:off x="4840931" y="3088213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4" name="Google Shape;5654;p34"/>
            <p:cNvSpPr/>
            <p:nvPr/>
          </p:nvSpPr>
          <p:spPr>
            <a:xfrm>
              <a:off x="5378812" y="3088213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5" name="Google Shape;5655;p34"/>
            <p:cNvSpPr/>
            <p:nvPr/>
          </p:nvSpPr>
          <p:spPr>
            <a:xfrm>
              <a:off x="5916694" y="3088213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6" name="Google Shape;5656;p34"/>
            <p:cNvSpPr/>
            <p:nvPr/>
          </p:nvSpPr>
          <p:spPr>
            <a:xfrm>
              <a:off x="6454575" y="3088213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7" name="Google Shape;5657;p34"/>
            <p:cNvSpPr/>
            <p:nvPr/>
          </p:nvSpPr>
          <p:spPr>
            <a:xfrm>
              <a:off x="6992456" y="3088213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8" name="Google Shape;5658;p34"/>
            <p:cNvSpPr/>
            <p:nvPr/>
          </p:nvSpPr>
          <p:spPr>
            <a:xfrm>
              <a:off x="7530337" y="3088213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9" name="Google Shape;5659;p34"/>
            <p:cNvSpPr/>
            <p:nvPr/>
          </p:nvSpPr>
          <p:spPr>
            <a:xfrm>
              <a:off x="8068218" y="3088213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0" name="Google Shape;5660;p34"/>
            <p:cNvSpPr/>
            <p:nvPr/>
          </p:nvSpPr>
          <p:spPr>
            <a:xfrm>
              <a:off x="8606100" y="3088213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1" name="Google Shape;5661;p34"/>
            <p:cNvSpPr/>
            <p:nvPr/>
          </p:nvSpPr>
          <p:spPr>
            <a:xfrm>
              <a:off x="0" y="3602915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2" name="Google Shape;5662;p34"/>
            <p:cNvSpPr/>
            <p:nvPr/>
          </p:nvSpPr>
          <p:spPr>
            <a:xfrm>
              <a:off x="537881" y="3602915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3" name="Google Shape;5663;p34"/>
            <p:cNvSpPr/>
            <p:nvPr/>
          </p:nvSpPr>
          <p:spPr>
            <a:xfrm>
              <a:off x="1075762" y="3602915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4" name="Google Shape;5664;p34"/>
            <p:cNvSpPr/>
            <p:nvPr/>
          </p:nvSpPr>
          <p:spPr>
            <a:xfrm>
              <a:off x="1613644" y="3602915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5" name="Google Shape;5665;p34"/>
            <p:cNvSpPr/>
            <p:nvPr/>
          </p:nvSpPr>
          <p:spPr>
            <a:xfrm>
              <a:off x="2151525" y="3602915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6" name="Google Shape;5666;p34"/>
            <p:cNvSpPr/>
            <p:nvPr/>
          </p:nvSpPr>
          <p:spPr>
            <a:xfrm>
              <a:off x="2689406" y="3602915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7" name="Google Shape;5667;p34"/>
            <p:cNvSpPr/>
            <p:nvPr/>
          </p:nvSpPr>
          <p:spPr>
            <a:xfrm>
              <a:off x="3227287" y="3602915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8" name="Google Shape;5668;p34"/>
            <p:cNvSpPr/>
            <p:nvPr/>
          </p:nvSpPr>
          <p:spPr>
            <a:xfrm>
              <a:off x="3765169" y="3602915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9" name="Google Shape;5669;p34"/>
            <p:cNvSpPr/>
            <p:nvPr/>
          </p:nvSpPr>
          <p:spPr>
            <a:xfrm>
              <a:off x="4303050" y="3602915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0" name="Google Shape;5670;p34"/>
            <p:cNvSpPr/>
            <p:nvPr/>
          </p:nvSpPr>
          <p:spPr>
            <a:xfrm>
              <a:off x="4840931" y="3602915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1" name="Google Shape;5671;p34"/>
            <p:cNvSpPr/>
            <p:nvPr/>
          </p:nvSpPr>
          <p:spPr>
            <a:xfrm>
              <a:off x="5378812" y="3602915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2" name="Google Shape;5672;p34"/>
            <p:cNvSpPr/>
            <p:nvPr/>
          </p:nvSpPr>
          <p:spPr>
            <a:xfrm>
              <a:off x="5916694" y="3602915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3" name="Google Shape;5673;p34"/>
            <p:cNvSpPr/>
            <p:nvPr/>
          </p:nvSpPr>
          <p:spPr>
            <a:xfrm>
              <a:off x="6454575" y="3602915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4" name="Google Shape;5674;p34"/>
            <p:cNvSpPr/>
            <p:nvPr/>
          </p:nvSpPr>
          <p:spPr>
            <a:xfrm>
              <a:off x="6992456" y="3602915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5" name="Google Shape;5675;p34"/>
            <p:cNvSpPr/>
            <p:nvPr/>
          </p:nvSpPr>
          <p:spPr>
            <a:xfrm>
              <a:off x="7530337" y="3602915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6" name="Google Shape;5676;p34"/>
            <p:cNvSpPr/>
            <p:nvPr/>
          </p:nvSpPr>
          <p:spPr>
            <a:xfrm>
              <a:off x="8068218" y="3602915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7" name="Google Shape;5677;p34"/>
            <p:cNvSpPr/>
            <p:nvPr/>
          </p:nvSpPr>
          <p:spPr>
            <a:xfrm>
              <a:off x="8606100" y="3602915"/>
              <a:ext cx="537900" cy="5112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8" name="Google Shape;5678;p34"/>
            <p:cNvSpPr/>
            <p:nvPr/>
          </p:nvSpPr>
          <p:spPr>
            <a:xfrm>
              <a:off x="0" y="4117617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9" name="Google Shape;5679;p34"/>
            <p:cNvSpPr/>
            <p:nvPr/>
          </p:nvSpPr>
          <p:spPr>
            <a:xfrm>
              <a:off x="537881" y="4117617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0" name="Google Shape;5680;p34"/>
            <p:cNvSpPr/>
            <p:nvPr/>
          </p:nvSpPr>
          <p:spPr>
            <a:xfrm>
              <a:off x="1075762" y="4117617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1" name="Google Shape;5681;p34"/>
            <p:cNvSpPr/>
            <p:nvPr/>
          </p:nvSpPr>
          <p:spPr>
            <a:xfrm>
              <a:off x="1613644" y="4117617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2" name="Google Shape;5682;p34"/>
            <p:cNvSpPr/>
            <p:nvPr/>
          </p:nvSpPr>
          <p:spPr>
            <a:xfrm>
              <a:off x="2151525" y="4117617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3" name="Google Shape;5683;p34"/>
            <p:cNvSpPr/>
            <p:nvPr/>
          </p:nvSpPr>
          <p:spPr>
            <a:xfrm>
              <a:off x="2689406" y="4117617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4" name="Google Shape;5684;p34"/>
            <p:cNvSpPr/>
            <p:nvPr/>
          </p:nvSpPr>
          <p:spPr>
            <a:xfrm>
              <a:off x="3227287" y="4117617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5" name="Google Shape;5685;p34"/>
            <p:cNvSpPr/>
            <p:nvPr/>
          </p:nvSpPr>
          <p:spPr>
            <a:xfrm>
              <a:off x="3765169" y="4117617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6" name="Google Shape;5686;p34"/>
            <p:cNvSpPr/>
            <p:nvPr/>
          </p:nvSpPr>
          <p:spPr>
            <a:xfrm>
              <a:off x="4303050" y="4117617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7" name="Google Shape;5687;p34"/>
            <p:cNvSpPr/>
            <p:nvPr/>
          </p:nvSpPr>
          <p:spPr>
            <a:xfrm>
              <a:off x="4840931" y="4117617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8" name="Google Shape;5688;p34"/>
            <p:cNvSpPr/>
            <p:nvPr/>
          </p:nvSpPr>
          <p:spPr>
            <a:xfrm>
              <a:off x="5378812" y="4117617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9" name="Google Shape;5689;p34"/>
            <p:cNvSpPr/>
            <p:nvPr/>
          </p:nvSpPr>
          <p:spPr>
            <a:xfrm>
              <a:off x="5916694" y="4117617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0" name="Google Shape;5690;p34"/>
            <p:cNvSpPr/>
            <p:nvPr/>
          </p:nvSpPr>
          <p:spPr>
            <a:xfrm>
              <a:off x="6454575" y="4117617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1" name="Google Shape;5691;p34"/>
            <p:cNvSpPr/>
            <p:nvPr/>
          </p:nvSpPr>
          <p:spPr>
            <a:xfrm>
              <a:off x="6992456" y="4117617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2" name="Google Shape;5692;p34"/>
            <p:cNvSpPr/>
            <p:nvPr/>
          </p:nvSpPr>
          <p:spPr>
            <a:xfrm>
              <a:off x="7530337" y="4117617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3" name="Google Shape;5693;p34"/>
            <p:cNvSpPr/>
            <p:nvPr/>
          </p:nvSpPr>
          <p:spPr>
            <a:xfrm>
              <a:off x="8068218" y="4117617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4" name="Google Shape;5694;p34"/>
            <p:cNvSpPr/>
            <p:nvPr/>
          </p:nvSpPr>
          <p:spPr>
            <a:xfrm>
              <a:off x="8606100" y="4117617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5" name="Google Shape;5695;p34"/>
            <p:cNvSpPr/>
            <p:nvPr/>
          </p:nvSpPr>
          <p:spPr>
            <a:xfrm>
              <a:off x="0" y="4632319"/>
              <a:ext cx="537900" cy="5112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6" name="Google Shape;5696;p34"/>
            <p:cNvSpPr/>
            <p:nvPr/>
          </p:nvSpPr>
          <p:spPr>
            <a:xfrm>
              <a:off x="537881" y="4632319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7" name="Google Shape;5697;p34"/>
            <p:cNvSpPr/>
            <p:nvPr/>
          </p:nvSpPr>
          <p:spPr>
            <a:xfrm>
              <a:off x="1075762" y="4632319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8" name="Google Shape;5698;p34"/>
            <p:cNvSpPr/>
            <p:nvPr/>
          </p:nvSpPr>
          <p:spPr>
            <a:xfrm>
              <a:off x="1613644" y="4632319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9" name="Google Shape;5699;p34"/>
            <p:cNvSpPr/>
            <p:nvPr/>
          </p:nvSpPr>
          <p:spPr>
            <a:xfrm>
              <a:off x="2151525" y="4632319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0" name="Google Shape;5700;p34"/>
            <p:cNvSpPr/>
            <p:nvPr/>
          </p:nvSpPr>
          <p:spPr>
            <a:xfrm>
              <a:off x="2689406" y="4632319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1" name="Google Shape;5701;p34"/>
            <p:cNvSpPr/>
            <p:nvPr/>
          </p:nvSpPr>
          <p:spPr>
            <a:xfrm>
              <a:off x="3227287" y="4632319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2" name="Google Shape;5702;p34"/>
            <p:cNvSpPr/>
            <p:nvPr/>
          </p:nvSpPr>
          <p:spPr>
            <a:xfrm>
              <a:off x="3765169" y="4632319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3" name="Google Shape;5703;p34"/>
            <p:cNvSpPr/>
            <p:nvPr/>
          </p:nvSpPr>
          <p:spPr>
            <a:xfrm>
              <a:off x="4303050" y="4632319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4" name="Google Shape;5704;p34"/>
            <p:cNvSpPr/>
            <p:nvPr/>
          </p:nvSpPr>
          <p:spPr>
            <a:xfrm>
              <a:off x="4840931" y="4632319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5" name="Google Shape;5705;p34"/>
            <p:cNvSpPr/>
            <p:nvPr/>
          </p:nvSpPr>
          <p:spPr>
            <a:xfrm>
              <a:off x="5378812" y="4632319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6" name="Google Shape;5706;p34"/>
            <p:cNvSpPr/>
            <p:nvPr/>
          </p:nvSpPr>
          <p:spPr>
            <a:xfrm>
              <a:off x="5916694" y="4632319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7" name="Google Shape;5707;p34"/>
            <p:cNvSpPr/>
            <p:nvPr/>
          </p:nvSpPr>
          <p:spPr>
            <a:xfrm>
              <a:off x="6454575" y="4632319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8" name="Google Shape;5708;p34"/>
            <p:cNvSpPr/>
            <p:nvPr/>
          </p:nvSpPr>
          <p:spPr>
            <a:xfrm>
              <a:off x="6992456" y="4632319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9" name="Google Shape;5709;p34"/>
            <p:cNvSpPr/>
            <p:nvPr/>
          </p:nvSpPr>
          <p:spPr>
            <a:xfrm>
              <a:off x="7530337" y="4632319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0" name="Google Shape;5710;p34"/>
            <p:cNvSpPr/>
            <p:nvPr/>
          </p:nvSpPr>
          <p:spPr>
            <a:xfrm>
              <a:off x="8068218" y="4632319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1" name="Google Shape;5711;p34"/>
            <p:cNvSpPr/>
            <p:nvPr/>
          </p:nvSpPr>
          <p:spPr>
            <a:xfrm>
              <a:off x="8606100" y="4632319"/>
              <a:ext cx="537900" cy="5112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2" name="Google Shape;5712;p34"/>
            <p:cNvSpPr/>
            <p:nvPr/>
          </p:nvSpPr>
          <p:spPr>
            <a:xfrm>
              <a:off x="7530338" y="1027975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300"/>
            </a:p>
          </p:txBody>
        </p:sp>
        <p:sp>
          <p:nvSpPr>
            <p:cNvPr id="5713" name="Google Shape;5713;p34"/>
            <p:cNvSpPr/>
            <p:nvPr/>
          </p:nvSpPr>
          <p:spPr>
            <a:xfrm>
              <a:off x="537881" y="4117617"/>
              <a:ext cx="537900" cy="5112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300"/>
            </a:p>
          </p:txBody>
        </p:sp>
        <p:sp>
          <p:nvSpPr>
            <p:cNvPr id="5714" name="Google Shape;5714;p34"/>
            <p:cNvSpPr/>
            <p:nvPr/>
          </p:nvSpPr>
          <p:spPr>
            <a:xfrm>
              <a:off x="6989275" y="510600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300"/>
            </a:p>
          </p:txBody>
        </p:sp>
        <p:sp>
          <p:nvSpPr>
            <p:cNvPr id="5715" name="Google Shape;5715;p34"/>
            <p:cNvSpPr/>
            <p:nvPr/>
          </p:nvSpPr>
          <p:spPr>
            <a:xfrm>
              <a:off x="537881" y="1544106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300"/>
            </a:p>
          </p:txBody>
        </p:sp>
        <p:sp>
          <p:nvSpPr>
            <p:cNvPr id="5716" name="Google Shape;5716;p34"/>
            <p:cNvSpPr/>
            <p:nvPr/>
          </p:nvSpPr>
          <p:spPr>
            <a:xfrm>
              <a:off x="0" y="1029404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00" b="1">
                <a:latin typeface="Spartan"/>
                <a:ea typeface="Spartan"/>
                <a:cs typeface="Spartan"/>
                <a:sym typeface="Spartan"/>
              </a:endParaRPr>
            </a:p>
          </p:txBody>
        </p:sp>
        <p:sp>
          <p:nvSpPr>
            <p:cNvPr id="5717" name="Google Shape;5717;p34"/>
            <p:cNvSpPr/>
            <p:nvPr/>
          </p:nvSpPr>
          <p:spPr>
            <a:xfrm>
              <a:off x="1613644" y="1544106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8" name="Google Shape;5718;p34"/>
            <p:cNvSpPr/>
            <p:nvPr/>
          </p:nvSpPr>
          <p:spPr>
            <a:xfrm>
              <a:off x="6992463" y="4119375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/>
            </a:p>
          </p:txBody>
        </p:sp>
        <p:sp>
          <p:nvSpPr>
            <p:cNvPr id="5719" name="Google Shape;5719;p34"/>
            <p:cNvSpPr/>
            <p:nvPr/>
          </p:nvSpPr>
          <p:spPr>
            <a:xfrm>
              <a:off x="7530338" y="4625450"/>
              <a:ext cx="537900" cy="511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/>
            </a:p>
          </p:txBody>
        </p:sp>
      </p:grpSp>
      <p:pic>
        <p:nvPicPr>
          <p:cNvPr id="5720" name="Google Shape;5720;p34"/>
          <p:cNvPicPr preferRelativeResize="0"/>
          <p:nvPr/>
        </p:nvPicPr>
        <p:blipFill rotWithShape="1">
          <a:blip r:embed="rId2">
            <a:alphaModFix amt="25000"/>
          </a:blip>
          <a:srcRect r="3025"/>
          <a:stretch/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58775" y="445025"/>
            <a:ext cx="7626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Spartan"/>
              <a:buNone/>
              <a:defRPr sz="3000" b="1">
                <a:solidFill>
                  <a:schemeClr val="accent1"/>
                </a:solidFill>
                <a:latin typeface="Spartan"/>
                <a:ea typeface="Spartan"/>
                <a:cs typeface="Spartan"/>
                <a:sym typeface="Sparta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Spartan"/>
              <a:buNone/>
              <a:defRPr sz="3000" b="1">
                <a:solidFill>
                  <a:schemeClr val="accent1"/>
                </a:solidFill>
                <a:latin typeface="Spartan"/>
                <a:ea typeface="Spartan"/>
                <a:cs typeface="Spartan"/>
                <a:sym typeface="Spartan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Spartan"/>
              <a:buNone/>
              <a:defRPr sz="3000" b="1">
                <a:solidFill>
                  <a:schemeClr val="accent1"/>
                </a:solidFill>
                <a:latin typeface="Spartan"/>
                <a:ea typeface="Spartan"/>
                <a:cs typeface="Spartan"/>
                <a:sym typeface="Spartan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Spartan"/>
              <a:buNone/>
              <a:defRPr sz="3000" b="1">
                <a:solidFill>
                  <a:schemeClr val="accent1"/>
                </a:solidFill>
                <a:latin typeface="Spartan"/>
                <a:ea typeface="Spartan"/>
                <a:cs typeface="Spartan"/>
                <a:sym typeface="Spartan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Spartan"/>
              <a:buNone/>
              <a:defRPr sz="3000" b="1">
                <a:solidFill>
                  <a:schemeClr val="accent1"/>
                </a:solidFill>
                <a:latin typeface="Spartan"/>
                <a:ea typeface="Spartan"/>
                <a:cs typeface="Spartan"/>
                <a:sym typeface="Spartan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Spartan"/>
              <a:buNone/>
              <a:defRPr sz="3000" b="1">
                <a:solidFill>
                  <a:schemeClr val="accent1"/>
                </a:solidFill>
                <a:latin typeface="Spartan"/>
                <a:ea typeface="Spartan"/>
                <a:cs typeface="Spartan"/>
                <a:sym typeface="Spartan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Spartan"/>
              <a:buNone/>
              <a:defRPr sz="3000" b="1">
                <a:solidFill>
                  <a:schemeClr val="accent1"/>
                </a:solidFill>
                <a:latin typeface="Spartan"/>
                <a:ea typeface="Spartan"/>
                <a:cs typeface="Spartan"/>
                <a:sym typeface="Spartan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Spartan"/>
              <a:buNone/>
              <a:defRPr sz="3000" b="1">
                <a:solidFill>
                  <a:schemeClr val="accent1"/>
                </a:solidFill>
                <a:latin typeface="Spartan"/>
                <a:ea typeface="Spartan"/>
                <a:cs typeface="Spartan"/>
                <a:sym typeface="Spartan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Spartan"/>
              <a:buNone/>
              <a:defRPr sz="3000" b="1">
                <a:solidFill>
                  <a:schemeClr val="accent1"/>
                </a:solidFill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58775" y="1434450"/>
            <a:ext cx="7626300" cy="31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anrope"/>
              <a:buChar char="●"/>
              <a:defRPr>
                <a:solidFill>
                  <a:schemeClr val="accent3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anrope"/>
              <a:buChar char="○"/>
              <a:defRPr>
                <a:solidFill>
                  <a:schemeClr val="accent3"/>
                </a:solidFill>
                <a:latin typeface="Manrope"/>
                <a:ea typeface="Manrope"/>
                <a:cs typeface="Manrope"/>
                <a:sym typeface="Manrope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anrope"/>
              <a:buChar char="■"/>
              <a:defRPr>
                <a:solidFill>
                  <a:schemeClr val="accent3"/>
                </a:solidFill>
                <a:latin typeface="Manrope"/>
                <a:ea typeface="Manrope"/>
                <a:cs typeface="Manrope"/>
                <a:sym typeface="Manrope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anrope"/>
              <a:buChar char="●"/>
              <a:defRPr>
                <a:solidFill>
                  <a:schemeClr val="accent3"/>
                </a:solidFill>
                <a:latin typeface="Manrope"/>
                <a:ea typeface="Manrope"/>
                <a:cs typeface="Manrope"/>
                <a:sym typeface="Manrope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anrope"/>
              <a:buChar char="○"/>
              <a:defRPr>
                <a:solidFill>
                  <a:schemeClr val="accent3"/>
                </a:solidFill>
                <a:latin typeface="Manrope"/>
                <a:ea typeface="Manrope"/>
                <a:cs typeface="Manrope"/>
                <a:sym typeface="Manrope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anrope"/>
              <a:buChar char="■"/>
              <a:defRPr>
                <a:solidFill>
                  <a:schemeClr val="accent3"/>
                </a:solidFill>
                <a:latin typeface="Manrope"/>
                <a:ea typeface="Manrope"/>
                <a:cs typeface="Manrope"/>
                <a:sym typeface="Manrope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anrope"/>
              <a:buChar char="●"/>
              <a:defRPr>
                <a:solidFill>
                  <a:schemeClr val="accent3"/>
                </a:solidFill>
                <a:latin typeface="Manrope"/>
                <a:ea typeface="Manrope"/>
                <a:cs typeface="Manrope"/>
                <a:sym typeface="Manrope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anrope"/>
              <a:buChar char="○"/>
              <a:defRPr>
                <a:solidFill>
                  <a:schemeClr val="accent3"/>
                </a:solidFill>
                <a:latin typeface="Manrope"/>
                <a:ea typeface="Manrope"/>
                <a:cs typeface="Manrope"/>
                <a:sym typeface="Manrope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anrope"/>
              <a:buChar char="■"/>
              <a:defRPr>
                <a:solidFill>
                  <a:schemeClr val="accent3"/>
                </a:solidFill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8" r:id="rId3"/>
    <p:sldLayoutId id="2147483659" r:id="rId4"/>
    <p:sldLayoutId id="2147483667" r:id="rId5"/>
    <p:sldLayoutId id="2147483679" r:id="rId6"/>
    <p:sldLayoutId id="2147483680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sv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.png"/><Relationship Id="rId4" Type="http://schemas.openxmlformats.org/officeDocument/2006/relationships/image" Target="../media/image7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4" Type="http://schemas.microsoft.com/office/2007/relationships/hdphoto" Target="../media/hdphoto2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sv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B4BE03F-0014-D29C-DBB6-12DFFB81D166}"/>
              </a:ext>
            </a:extLst>
          </p:cNvPr>
          <p:cNvSpPr/>
          <p:nvPr/>
        </p:nvSpPr>
        <p:spPr>
          <a:xfrm>
            <a:off x="0" y="1"/>
            <a:ext cx="9143060" cy="5143500"/>
          </a:xfrm>
          <a:prstGeom prst="rect">
            <a:avLst/>
          </a:prstGeom>
          <a:solidFill>
            <a:schemeClr val="dk1">
              <a:alpha val="71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50" name="Picture 2" descr="connection, teamwork, piece, puzzle, cooperation, business HD wallpaper">
            <a:extLst>
              <a:ext uri="{FF2B5EF4-FFF2-40B4-BE49-F238E27FC236}">
                <a16:creationId xmlns:a16="http://schemas.microsoft.com/office/drawing/2014/main" id="{05EB47EB-A694-65E9-F062-1C226C9758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306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31" name="Google Shape;5731;p38"/>
          <p:cNvSpPr txBox="1">
            <a:spLocks noGrp="1"/>
          </p:cNvSpPr>
          <p:nvPr>
            <p:ph type="ctrTitle"/>
          </p:nvPr>
        </p:nvSpPr>
        <p:spPr>
          <a:xfrm>
            <a:off x="2087795" y="1219526"/>
            <a:ext cx="4967469" cy="191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accent6"/>
                </a:solidFill>
                <a:latin typeface="Raleway" pitchFamily="2" charset="0"/>
              </a:rPr>
              <a:t>Tic – Tac – </a:t>
            </a:r>
            <a:r>
              <a:rPr lang="fr-FR" dirty="0" err="1">
                <a:solidFill>
                  <a:schemeClr val="accent6"/>
                </a:solidFill>
                <a:latin typeface="Raleway" pitchFamily="2" charset="0"/>
              </a:rPr>
              <a:t>Toe</a:t>
            </a:r>
            <a:r>
              <a:rPr lang="fr-FR" dirty="0">
                <a:solidFill>
                  <a:schemeClr val="accent6"/>
                </a:solidFill>
                <a:latin typeface="Raleway" pitchFamily="2" charset="0"/>
              </a:rPr>
              <a:t> </a:t>
            </a:r>
            <a:br>
              <a:rPr lang="fr-FR" dirty="0">
                <a:solidFill>
                  <a:schemeClr val="accent6"/>
                </a:solidFill>
                <a:latin typeface="Raleway" pitchFamily="2" charset="0"/>
              </a:rPr>
            </a:br>
            <a:r>
              <a:rPr lang="fr-FR" dirty="0">
                <a:solidFill>
                  <a:schemeClr val="accent6"/>
                </a:solidFill>
                <a:latin typeface="Raleway" pitchFamily="2" charset="0"/>
              </a:rPr>
              <a:t>Game </a:t>
            </a:r>
            <a:endParaRPr dirty="0">
              <a:solidFill>
                <a:schemeClr val="accent6"/>
              </a:solidFill>
              <a:latin typeface="Raleway" pitchFamily="2" charset="0"/>
            </a:endParaRPr>
          </a:p>
        </p:txBody>
      </p:sp>
      <p:sp>
        <p:nvSpPr>
          <p:cNvPr id="5732" name="Google Shape;5732;p38"/>
          <p:cNvSpPr txBox="1">
            <a:spLocks noGrp="1"/>
          </p:cNvSpPr>
          <p:nvPr>
            <p:ph type="subTitle" idx="1"/>
          </p:nvPr>
        </p:nvSpPr>
        <p:spPr>
          <a:xfrm>
            <a:off x="2151300" y="3084775"/>
            <a:ext cx="4841400" cy="511200"/>
          </a:xfrm>
          <a:prstGeom prst="roundRect">
            <a:avLst/>
          </a:prstGeom>
          <a:solidFill>
            <a:schemeClr val="accent2">
              <a:alpha val="68000"/>
            </a:schemeClr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Raleway" pitchFamily="2" charset="0"/>
              </a:rPr>
              <a:t>Projet d’intelligence Artificielle </a:t>
            </a:r>
            <a:endParaRPr b="1" dirty="0">
              <a:latin typeface="Raleway" pitchFamily="2" charset="0"/>
            </a:endParaRPr>
          </a:p>
        </p:txBody>
      </p:sp>
      <p:sp>
        <p:nvSpPr>
          <p:cNvPr id="13" name="Google Shape;5732;p38">
            <a:extLst>
              <a:ext uri="{FF2B5EF4-FFF2-40B4-BE49-F238E27FC236}">
                <a16:creationId xmlns:a16="http://schemas.microsoft.com/office/drawing/2014/main" id="{E0264A16-EAA5-2800-75A3-26E018099F73}"/>
              </a:ext>
            </a:extLst>
          </p:cNvPr>
          <p:cNvSpPr txBox="1">
            <a:spLocks/>
          </p:cNvSpPr>
          <p:nvPr/>
        </p:nvSpPr>
        <p:spPr>
          <a:xfrm>
            <a:off x="2150829" y="3771839"/>
            <a:ext cx="4841400" cy="511200"/>
          </a:xfrm>
          <a:prstGeom prst="roundRect">
            <a:avLst/>
          </a:prstGeom>
          <a:solidFill>
            <a:schemeClr val="accent2">
              <a:alpha val="86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Manrope"/>
              <a:buNone/>
              <a:defRPr sz="18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Manrope"/>
              <a:buNone/>
              <a:defRPr sz="2800" b="0" i="0" u="none" strike="noStrike" cap="none">
                <a:solidFill>
                  <a:schemeClr val="accent3"/>
                </a:solidFill>
                <a:latin typeface="Manrope"/>
                <a:ea typeface="Manrope"/>
                <a:cs typeface="Manrope"/>
                <a:sym typeface="Manrop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Manrope"/>
              <a:buNone/>
              <a:defRPr sz="2800" b="0" i="0" u="none" strike="noStrike" cap="none">
                <a:solidFill>
                  <a:schemeClr val="accent3"/>
                </a:solidFill>
                <a:latin typeface="Manrope"/>
                <a:ea typeface="Manrope"/>
                <a:cs typeface="Manrope"/>
                <a:sym typeface="Manrop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Manrope"/>
              <a:buNone/>
              <a:defRPr sz="2800" b="0" i="0" u="none" strike="noStrike" cap="none">
                <a:solidFill>
                  <a:schemeClr val="accent3"/>
                </a:solidFill>
                <a:latin typeface="Manrope"/>
                <a:ea typeface="Manrope"/>
                <a:cs typeface="Manrope"/>
                <a:sym typeface="Manrop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Manrope"/>
              <a:buNone/>
              <a:defRPr sz="2800" b="0" i="0" u="none" strike="noStrike" cap="none">
                <a:solidFill>
                  <a:schemeClr val="accent3"/>
                </a:solidFill>
                <a:latin typeface="Manrope"/>
                <a:ea typeface="Manrope"/>
                <a:cs typeface="Manrope"/>
                <a:sym typeface="Manrop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Manrope"/>
              <a:buNone/>
              <a:defRPr sz="2800" b="0" i="0" u="none" strike="noStrike" cap="none">
                <a:solidFill>
                  <a:schemeClr val="accent3"/>
                </a:solidFill>
                <a:latin typeface="Manrope"/>
                <a:ea typeface="Manrope"/>
                <a:cs typeface="Manrope"/>
                <a:sym typeface="Manrop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Manrope"/>
              <a:buNone/>
              <a:defRPr sz="2800" b="0" i="0" u="none" strike="noStrike" cap="none">
                <a:solidFill>
                  <a:schemeClr val="accent3"/>
                </a:solidFill>
                <a:latin typeface="Manrope"/>
                <a:ea typeface="Manrope"/>
                <a:cs typeface="Manrope"/>
                <a:sym typeface="Manrop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Manrope"/>
              <a:buNone/>
              <a:defRPr sz="2800" b="0" i="0" u="none" strike="noStrike" cap="none">
                <a:solidFill>
                  <a:schemeClr val="accent3"/>
                </a:solidFill>
                <a:latin typeface="Manrope"/>
                <a:ea typeface="Manrope"/>
                <a:cs typeface="Manrope"/>
                <a:sym typeface="Manrop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Manrope"/>
              <a:buNone/>
              <a:defRPr sz="2800" b="0" i="0" u="none" strike="noStrike" cap="none">
                <a:solidFill>
                  <a:schemeClr val="accent3"/>
                </a:solidFill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pPr marL="0" indent="0"/>
            <a:r>
              <a:rPr lang="fr-FR" b="1" dirty="0">
                <a:latin typeface="Raleway" pitchFamily="2" charset="0"/>
              </a:rPr>
              <a:t>Supervisé par Dr T.HAJJI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68B2222-5DC0-700C-08FC-07F26EED5B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2399" y="-1"/>
            <a:ext cx="2997202" cy="805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915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573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5732">
                                            <p:bg/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57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57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" dur="250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32" grpId="0" uiExpand="1" build="p" animBg="1"/>
      <p:bldP spid="13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5799;p42">
            <a:extLst>
              <a:ext uri="{FF2B5EF4-FFF2-40B4-BE49-F238E27FC236}">
                <a16:creationId xmlns:a16="http://schemas.microsoft.com/office/drawing/2014/main" id="{EA70DD9D-277E-489B-1E90-A8C30E64D9F7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691112" y="813178"/>
            <a:ext cx="1761775" cy="513600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Raleway" pitchFamily="2" charset="0"/>
              </a:rPr>
              <a:t>P</a:t>
            </a:r>
            <a:r>
              <a:rPr lang="en" sz="18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Raleway" pitchFamily="2" charset="0"/>
              </a:rPr>
              <a:t>E</a:t>
            </a:r>
            <a:r>
              <a:rPr lang="en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Raleway" pitchFamily="2" charset="0"/>
              </a:rPr>
              <a:t>AS</a:t>
            </a:r>
            <a:endParaRPr sz="1800" b="1" dirty="0">
              <a:solidFill>
                <a:schemeClr val="tx1">
                  <a:lumMod val="75000"/>
                  <a:lumOff val="25000"/>
                </a:schemeClr>
              </a:solidFill>
              <a:latin typeface="Raleway" pitchFamily="2" charset="0"/>
            </a:endParaRPr>
          </a:p>
        </p:txBody>
      </p:sp>
      <p:sp>
        <p:nvSpPr>
          <p:cNvPr id="5" name="Google Shape;255;p40">
            <a:extLst>
              <a:ext uri="{FF2B5EF4-FFF2-40B4-BE49-F238E27FC236}">
                <a16:creationId xmlns:a16="http://schemas.microsoft.com/office/drawing/2014/main" id="{6D385D82-E883-5DC7-7A35-7BEBD7C78BF7}"/>
              </a:ext>
            </a:extLst>
          </p:cNvPr>
          <p:cNvSpPr/>
          <p:nvPr/>
        </p:nvSpPr>
        <p:spPr>
          <a:xfrm rot="5400000" flipH="1">
            <a:off x="2486734" y="1148052"/>
            <a:ext cx="52385" cy="2673172"/>
          </a:xfrm>
          <a:custGeom>
            <a:avLst/>
            <a:gdLst/>
            <a:ahLst/>
            <a:cxnLst/>
            <a:rect l="l" t="t" r="r" b="b"/>
            <a:pathLst>
              <a:path w="1169" h="2603" extrusionOk="0">
                <a:moveTo>
                  <a:pt x="1" y="1902"/>
                </a:moveTo>
                <a:cubicBezTo>
                  <a:pt x="1" y="1335"/>
                  <a:pt x="234" y="835"/>
                  <a:pt x="334" y="335"/>
                </a:cubicBezTo>
                <a:cubicBezTo>
                  <a:pt x="368" y="101"/>
                  <a:pt x="568" y="1"/>
                  <a:pt x="835" y="68"/>
                </a:cubicBezTo>
                <a:cubicBezTo>
                  <a:pt x="1035" y="101"/>
                  <a:pt x="1168" y="268"/>
                  <a:pt x="1135" y="468"/>
                </a:cubicBezTo>
                <a:cubicBezTo>
                  <a:pt x="1002" y="1102"/>
                  <a:pt x="835" y="1736"/>
                  <a:pt x="668" y="2369"/>
                </a:cubicBezTo>
                <a:cubicBezTo>
                  <a:pt x="635" y="2536"/>
                  <a:pt x="501" y="2603"/>
                  <a:pt x="334" y="2603"/>
                </a:cubicBezTo>
                <a:cubicBezTo>
                  <a:pt x="168" y="2569"/>
                  <a:pt x="68" y="2469"/>
                  <a:pt x="34" y="2336"/>
                </a:cubicBezTo>
                <a:cubicBezTo>
                  <a:pt x="1" y="2169"/>
                  <a:pt x="1" y="2002"/>
                  <a:pt x="1" y="1902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255;p40">
            <a:extLst>
              <a:ext uri="{FF2B5EF4-FFF2-40B4-BE49-F238E27FC236}">
                <a16:creationId xmlns:a16="http://schemas.microsoft.com/office/drawing/2014/main" id="{F5A0F0A5-AF29-BC4C-094F-975C4C0FB225}"/>
              </a:ext>
            </a:extLst>
          </p:cNvPr>
          <p:cNvSpPr/>
          <p:nvPr/>
        </p:nvSpPr>
        <p:spPr>
          <a:xfrm rot="5400000" flipH="1">
            <a:off x="2486734" y="2076950"/>
            <a:ext cx="52385" cy="2673172"/>
          </a:xfrm>
          <a:custGeom>
            <a:avLst/>
            <a:gdLst/>
            <a:ahLst/>
            <a:cxnLst/>
            <a:rect l="l" t="t" r="r" b="b"/>
            <a:pathLst>
              <a:path w="1169" h="2603" extrusionOk="0">
                <a:moveTo>
                  <a:pt x="1" y="1902"/>
                </a:moveTo>
                <a:cubicBezTo>
                  <a:pt x="1" y="1335"/>
                  <a:pt x="234" y="835"/>
                  <a:pt x="334" y="335"/>
                </a:cubicBezTo>
                <a:cubicBezTo>
                  <a:pt x="368" y="101"/>
                  <a:pt x="568" y="1"/>
                  <a:pt x="835" y="68"/>
                </a:cubicBezTo>
                <a:cubicBezTo>
                  <a:pt x="1035" y="101"/>
                  <a:pt x="1168" y="268"/>
                  <a:pt x="1135" y="468"/>
                </a:cubicBezTo>
                <a:cubicBezTo>
                  <a:pt x="1002" y="1102"/>
                  <a:pt x="835" y="1736"/>
                  <a:pt x="668" y="2369"/>
                </a:cubicBezTo>
                <a:cubicBezTo>
                  <a:pt x="635" y="2536"/>
                  <a:pt x="501" y="2603"/>
                  <a:pt x="334" y="2603"/>
                </a:cubicBezTo>
                <a:cubicBezTo>
                  <a:pt x="168" y="2569"/>
                  <a:pt x="68" y="2469"/>
                  <a:pt x="34" y="2336"/>
                </a:cubicBezTo>
                <a:cubicBezTo>
                  <a:pt x="1" y="2169"/>
                  <a:pt x="1" y="2002"/>
                  <a:pt x="1" y="1902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255;p40">
            <a:extLst>
              <a:ext uri="{FF2B5EF4-FFF2-40B4-BE49-F238E27FC236}">
                <a16:creationId xmlns:a16="http://schemas.microsoft.com/office/drawing/2014/main" id="{16A59D98-E794-C244-B34E-0D522A714CEB}"/>
              </a:ext>
            </a:extLst>
          </p:cNvPr>
          <p:cNvSpPr/>
          <p:nvPr/>
        </p:nvSpPr>
        <p:spPr>
          <a:xfrm rot="10800000" flipH="1">
            <a:off x="1973269" y="1747841"/>
            <a:ext cx="52387" cy="2429375"/>
          </a:xfrm>
          <a:custGeom>
            <a:avLst/>
            <a:gdLst/>
            <a:ahLst/>
            <a:cxnLst/>
            <a:rect l="l" t="t" r="r" b="b"/>
            <a:pathLst>
              <a:path w="1169" h="2603" extrusionOk="0">
                <a:moveTo>
                  <a:pt x="1" y="1902"/>
                </a:moveTo>
                <a:cubicBezTo>
                  <a:pt x="1" y="1335"/>
                  <a:pt x="234" y="835"/>
                  <a:pt x="334" y="335"/>
                </a:cubicBezTo>
                <a:cubicBezTo>
                  <a:pt x="368" y="101"/>
                  <a:pt x="568" y="1"/>
                  <a:pt x="835" y="68"/>
                </a:cubicBezTo>
                <a:cubicBezTo>
                  <a:pt x="1035" y="101"/>
                  <a:pt x="1168" y="268"/>
                  <a:pt x="1135" y="468"/>
                </a:cubicBezTo>
                <a:cubicBezTo>
                  <a:pt x="1002" y="1102"/>
                  <a:pt x="835" y="1736"/>
                  <a:pt x="668" y="2369"/>
                </a:cubicBezTo>
                <a:cubicBezTo>
                  <a:pt x="635" y="2536"/>
                  <a:pt x="501" y="2603"/>
                  <a:pt x="334" y="2603"/>
                </a:cubicBezTo>
                <a:cubicBezTo>
                  <a:pt x="168" y="2569"/>
                  <a:pt x="68" y="2469"/>
                  <a:pt x="34" y="2336"/>
                </a:cubicBezTo>
                <a:cubicBezTo>
                  <a:pt x="1" y="2169"/>
                  <a:pt x="1" y="2002"/>
                  <a:pt x="1" y="1902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255;p40">
            <a:extLst>
              <a:ext uri="{FF2B5EF4-FFF2-40B4-BE49-F238E27FC236}">
                <a16:creationId xmlns:a16="http://schemas.microsoft.com/office/drawing/2014/main" id="{BDC43F4F-E84C-B234-223C-34F7D23C9179}"/>
              </a:ext>
            </a:extLst>
          </p:cNvPr>
          <p:cNvSpPr/>
          <p:nvPr/>
        </p:nvSpPr>
        <p:spPr>
          <a:xfrm rot="10800000" flipH="1">
            <a:off x="2822584" y="1747840"/>
            <a:ext cx="52386" cy="2429376"/>
          </a:xfrm>
          <a:custGeom>
            <a:avLst/>
            <a:gdLst/>
            <a:ahLst/>
            <a:cxnLst/>
            <a:rect l="l" t="t" r="r" b="b"/>
            <a:pathLst>
              <a:path w="1169" h="2603" extrusionOk="0">
                <a:moveTo>
                  <a:pt x="1" y="1902"/>
                </a:moveTo>
                <a:cubicBezTo>
                  <a:pt x="1" y="1335"/>
                  <a:pt x="234" y="835"/>
                  <a:pt x="334" y="335"/>
                </a:cubicBezTo>
                <a:cubicBezTo>
                  <a:pt x="368" y="101"/>
                  <a:pt x="568" y="1"/>
                  <a:pt x="835" y="68"/>
                </a:cubicBezTo>
                <a:cubicBezTo>
                  <a:pt x="1035" y="101"/>
                  <a:pt x="1168" y="268"/>
                  <a:pt x="1135" y="468"/>
                </a:cubicBezTo>
                <a:cubicBezTo>
                  <a:pt x="1002" y="1102"/>
                  <a:pt x="835" y="1736"/>
                  <a:pt x="668" y="2369"/>
                </a:cubicBezTo>
                <a:cubicBezTo>
                  <a:pt x="635" y="2536"/>
                  <a:pt x="501" y="2603"/>
                  <a:pt x="334" y="2603"/>
                </a:cubicBezTo>
                <a:cubicBezTo>
                  <a:pt x="168" y="2569"/>
                  <a:pt x="68" y="2469"/>
                  <a:pt x="34" y="2336"/>
                </a:cubicBezTo>
                <a:cubicBezTo>
                  <a:pt x="1" y="2169"/>
                  <a:pt x="1" y="2002"/>
                  <a:pt x="1" y="1902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" name="Graphique 11" descr="Fermer avec un remplissage uni">
            <a:extLst>
              <a:ext uri="{FF2B5EF4-FFF2-40B4-BE49-F238E27FC236}">
                <a16:creationId xmlns:a16="http://schemas.microsoft.com/office/drawing/2014/main" id="{17DE317E-B5F5-8B4B-3B3F-AC5AA24CEA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13564" y="2592211"/>
            <a:ext cx="749300" cy="749300"/>
          </a:xfrm>
          <a:prstGeom prst="rect">
            <a:avLst/>
          </a:prstGeom>
        </p:spPr>
      </p:pic>
      <p:sp>
        <p:nvSpPr>
          <p:cNvPr id="9" name="Cercle : creux 8">
            <a:extLst>
              <a:ext uri="{FF2B5EF4-FFF2-40B4-BE49-F238E27FC236}">
                <a16:creationId xmlns:a16="http://schemas.microsoft.com/office/drawing/2014/main" id="{D14139A7-FB44-5BF4-471B-37DD81A537CD}"/>
              </a:ext>
            </a:extLst>
          </p:cNvPr>
          <p:cNvSpPr/>
          <p:nvPr/>
        </p:nvSpPr>
        <p:spPr>
          <a:xfrm>
            <a:off x="1236062" y="1859358"/>
            <a:ext cx="557048" cy="557048"/>
          </a:xfrm>
          <a:prstGeom prst="donut">
            <a:avLst>
              <a:gd name="adj" fmla="val 12983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10" name="Groupe 9">
            <a:extLst>
              <a:ext uri="{FF2B5EF4-FFF2-40B4-BE49-F238E27FC236}">
                <a16:creationId xmlns:a16="http://schemas.microsoft.com/office/drawing/2014/main" id="{44D04E4D-2D6C-DA69-5C78-554E4EF484C2}"/>
              </a:ext>
            </a:extLst>
          </p:cNvPr>
          <p:cNvGrpSpPr/>
          <p:nvPr/>
        </p:nvGrpSpPr>
        <p:grpSpPr>
          <a:xfrm>
            <a:off x="5036898" y="1747840"/>
            <a:ext cx="3283680" cy="338554"/>
            <a:chOff x="1991360" y="1965596"/>
            <a:chExt cx="3283680" cy="338554"/>
          </a:xfrm>
        </p:grpSpPr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31D63EC5-AC89-CCEC-81F7-2052BD585E81}"/>
                </a:ext>
              </a:extLst>
            </p:cNvPr>
            <p:cNvSpPr txBox="1"/>
            <p:nvPr/>
          </p:nvSpPr>
          <p:spPr>
            <a:xfrm>
              <a:off x="2220686" y="1965596"/>
              <a:ext cx="305435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1" i="0" dirty="0">
                  <a:solidFill>
                    <a:schemeClr val="accent6"/>
                  </a:solidFill>
                  <a:effectLst/>
                  <a:latin typeface="Raleway" pitchFamily="2" charset="0"/>
                </a:rPr>
                <a:t>Complétement Observable</a:t>
              </a:r>
            </a:p>
          </p:txBody>
        </p:sp>
        <p:sp>
          <p:nvSpPr>
            <p:cNvPr id="13" name="Ellipse 12">
              <a:extLst>
                <a:ext uri="{FF2B5EF4-FFF2-40B4-BE49-F238E27FC236}">
                  <a16:creationId xmlns:a16="http://schemas.microsoft.com/office/drawing/2014/main" id="{B525AC5E-3F2B-DE07-EF0A-8A350F8F1E92}"/>
                </a:ext>
              </a:extLst>
            </p:cNvPr>
            <p:cNvSpPr/>
            <p:nvPr/>
          </p:nvSpPr>
          <p:spPr>
            <a:xfrm>
              <a:off x="1991360" y="2047095"/>
              <a:ext cx="139700" cy="139700"/>
            </a:xfrm>
            <a:prstGeom prst="ellipse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B6DF648A-E493-F0AC-D546-BBB8472DBB65}"/>
              </a:ext>
            </a:extLst>
          </p:cNvPr>
          <p:cNvGrpSpPr/>
          <p:nvPr/>
        </p:nvGrpSpPr>
        <p:grpSpPr>
          <a:xfrm>
            <a:off x="5036898" y="2220426"/>
            <a:ext cx="3283680" cy="338554"/>
            <a:chOff x="1991360" y="1965596"/>
            <a:chExt cx="3283680" cy="338554"/>
          </a:xfrm>
        </p:grpSpPr>
        <p:sp>
          <p:nvSpPr>
            <p:cNvPr id="16" name="ZoneTexte 15">
              <a:extLst>
                <a:ext uri="{FF2B5EF4-FFF2-40B4-BE49-F238E27FC236}">
                  <a16:creationId xmlns:a16="http://schemas.microsoft.com/office/drawing/2014/main" id="{1633E37E-E57E-4BCF-A42F-CEEED5364FBA}"/>
                </a:ext>
              </a:extLst>
            </p:cNvPr>
            <p:cNvSpPr txBox="1"/>
            <p:nvPr/>
          </p:nvSpPr>
          <p:spPr>
            <a:xfrm>
              <a:off x="2220686" y="1965596"/>
              <a:ext cx="305435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1" dirty="0">
                  <a:solidFill>
                    <a:schemeClr val="accent6"/>
                  </a:solidFill>
                  <a:latin typeface="Raleway" pitchFamily="2" charset="0"/>
                </a:rPr>
                <a:t>D</a:t>
              </a:r>
              <a:r>
                <a:rPr lang="fr-FR" sz="1600" b="1" i="0" dirty="0">
                  <a:solidFill>
                    <a:schemeClr val="accent6"/>
                  </a:solidFill>
                  <a:effectLst/>
                  <a:latin typeface="Raleway" pitchFamily="2" charset="0"/>
                </a:rPr>
                <a:t>éterministe</a:t>
              </a:r>
            </a:p>
          </p:txBody>
        </p:sp>
        <p:sp>
          <p:nvSpPr>
            <p:cNvPr id="17" name="Ellipse 16">
              <a:extLst>
                <a:ext uri="{FF2B5EF4-FFF2-40B4-BE49-F238E27FC236}">
                  <a16:creationId xmlns:a16="http://schemas.microsoft.com/office/drawing/2014/main" id="{71206EC6-D027-A828-0EC7-70BF783A558A}"/>
                </a:ext>
              </a:extLst>
            </p:cNvPr>
            <p:cNvSpPr/>
            <p:nvPr/>
          </p:nvSpPr>
          <p:spPr>
            <a:xfrm>
              <a:off x="1991360" y="2047095"/>
              <a:ext cx="139700" cy="139700"/>
            </a:xfrm>
            <a:prstGeom prst="ellipse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e 17">
            <a:extLst>
              <a:ext uri="{FF2B5EF4-FFF2-40B4-BE49-F238E27FC236}">
                <a16:creationId xmlns:a16="http://schemas.microsoft.com/office/drawing/2014/main" id="{8F4DF1F0-33EC-22B7-6E09-98220B3DAEDC}"/>
              </a:ext>
            </a:extLst>
          </p:cNvPr>
          <p:cNvGrpSpPr/>
          <p:nvPr/>
        </p:nvGrpSpPr>
        <p:grpSpPr>
          <a:xfrm>
            <a:off x="5036898" y="2659770"/>
            <a:ext cx="3283680" cy="338554"/>
            <a:chOff x="1991360" y="1965596"/>
            <a:chExt cx="3283680" cy="338554"/>
          </a:xfrm>
        </p:grpSpPr>
        <p:sp>
          <p:nvSpPr>
            <p:cNvPr id="19" name="ZoneTexte 18">
              <a:extLst>
                <a:ext uri="{FF2B5EF4-FFF2-40B4-BE49-F238E27FC236}">
                  <a16:creationId xmlns:a16="http://schemas.microsoft.com/office/drawing/2014/main" id="{37B6DCF5-5B98-B412-9994-E3794DE75C77}"/>
                </a:ext>
              </a:extLst>
            </p:cNvPr>
            <p:cNvSpPr txBox="1"/>
            <p:nvPr/>
          </p:nvSpPr>
          <p:spPr>
            <a:xfrm>
              <a:off x="2220686" y="1965596"/>
              <a:ext cx="305435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1" dirty="0">
                  <a:solidFill>
                    <a:schemeClr val="accent6"/>
                  </a:solidFill>
                  <a:latin typeface="Raleway" pitchFamily="2" charset="0"/>
                </a:rPr>
                <a:t>Statique</a:t>
              </a:r>
              <a:endParaRPr lang="fr-FR" sz="1600" b="1" i="0" dirty="0">
                <a:solidFill>
                  <a:schemeClr val="accent6"/>
                </a:solidFill>
                <a:effectLst/>
                <a:latin typeface="Raleway" pitchFamily="2" charset="0"/>
              </a:endParaRPr>
            </a:p>
          </p:txBody>
        </p:sp>
        <p:sp>
          <p:nvSpPr>
            <p:cNvPr id="20" name="Ellipse 19">
              <a:extLst>
                <a:ext uri="{FF2B5EF4-FFF2-40B4-BE49-F238E27FC236}">
                  <a16:creationId xmlns:a16="http://schemas.microsoft.com/office/drawing/2014/main" id="{0C672C86-A99E-6D23-0B40-2887A723118F}"/>
                </a:ext>
              </a:extLst>
            </p:cNvPr>
            <p:cNvSpPr/>
            <p:nvPr/>
          </p:nvSpPr>
          <p:spPr>
            <a:xfrm>
              <a:off x="1991360" y="2047095"/>
              <a:ext cx="139700" cy="139700"/>
            </a:xfrm>
            <a:prstGeom prst="ellipse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e 20">
            <a:extLst>
              <a:ext uri="{FF2B5EF4-FFF2-40B4-BE49-F238E27FC236}">
                <a16:creationId xmlns:a16="http://schemas.microsoft.com/office/drawing/2014/main" id="{8CE39E7F-7F30-4FBE-0C65-20FC1090D176}"/>
              </a:ext>
            </a:extLst>
          </p:cNvPr>
          <p:cNvGrpSpPr/>
          <p:nvPr/>
        </p:nvGrpSpPr>
        <p:grpSpPr>
          <a:xfrm>
            <a:off x="5036898" y="3134982"/>
            <a:ext cx="3283680" cy="338554"/>
            <a:chOff x="1991360" y="1965596"/>
            <a:chExt cx="3283680" cy="338554"/>
          </a:xfrm>
        </p:grpSpPr>
        <p:sp>
          <p:nvSpPr>
            <p:cNvPr id="22" name="ZoneTexte 21">
              <a:extLst>
                <a:ext uri="{FF2B5EF4-FFF2-40B4-BE49-F238E27FC236}">
                  <a16:creationId xmlns:a16="http://schemas.microsoft.com/office/drawing/2014/main" id="{41D73CE8-9136-4168-0B44-51505378451C}"/>
                </a:ext>
              </a:extLst>
            </p:cNvPr>
            <p:cNvSpPr txBox="1"/>
            <p:nvPr/>
          </p:nvSpPr>
          <p:spPr>
            <a:xfrm>
              <a:off x="2220686" y="1965596"/>
              <a:ext cx="305435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1" dirty="0">
                  <a:solidFill>
                    <a:schemeClr val="accent6"/>
                  </a:solidFill>
                  <a:latin typeface="Raleway" pitchFamily="2" charset="0"/>
                </a:rPr>
                <a:t>Discret</a:t>
              </a:r>
              <a:endParaRPr lang="fr-FR" sz="1600" b="1" i="0" dirty="0">
                <a:solidFill>
                  <a:schemeClr val="accent6"/>
                </a:solidFill>
                <a:effectLst/>
                <a:latin typeface="Raleway" pitchFamily="2" charset="0"/>
              </a:endParaRPr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D287F231-D66F-92EA-F63B-44085E261041}"/>
                </a:ext>
              </a:extLst>
            </p:cNvPr>
            <p:cNvSpPr/>
            <p:nvPr/>
          </p:nvSpPr>
          <p:spPr>
            <a:xfrm>
              <a:off x="1991360" y="2047095"/>
              <a:ext cx="139700" cy="139700"/>
            </a:xfrm>
            <a:prstGeom prst="ellipse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Groupe 23">
            <a:extLst>
              <a:ext uri="{FF2B5EF4-FFF2-40B4-BE49-F238E27FC236}">
                <a16:creationId xmlns:a16="http://schemas.microsoft.com/office/drawing/2014/main" id="{B89980E1-D193-989C-A4BE-6B38C2EBE689}"/>
              </a:ext>
            </a:extLst>
          </p:cNvPr>
          <p:cNvGrpSpPr/>
          <p:nvPr/>
        </p:nvGrpSpPr>
        <p:grpSpPr>
          <a:xfrm>
            <a:off x="5036898" y="3610194"/>
            <a:ext cx="3283680" cy="338554"/>
            <a:chOff x="1991360" y="1965596"/>
            <a:chExt cx="3283680" cy="338554"/>
          </a:xfrm>
        </p:grpSpPr>
        <p:sp>
          <p:nvSpPr>
            <p:cNvPr id="25" name="ZoneTexte 24">
              <a:extLst>
                <a:ext uri="{FF2B5EF4-FFF2-40B4-BE49-F238E27FC236}">
                  <a16:creationId xmlns:a16="http://schemas.microsoft.com/office/drawing/2014/main" id="{30AFAA20-D6F4-733A-D4C5-5F28A4C3294B}"/>
                </a:ext>
              </a:extLst>
            </p:cNvPr>
            <p:cNvSpPr txBox="1"/>
            <p:nvPr/>
          </p:nvSpPr>
          <p:spPr>
            <a:xfrm>
              <a:off x="2220686" y="1965596"/>
              <a:ext cx="305435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1" i="0" dirty="0">
                  <a:solidFill>
                    <a:schemeClr val="accent6"/>
                  </a:solidFill>
                  <a:effectLst/>
                  <a:latin typeface="Raleway" pitchFamily="2" charset="0"/>
                </a:rPr>
                <a:t>Séquentiel</a:t>
              </a:r>
            </a:p>
          </p:txBody>
        </p:sp>
        <p:sp>
          <p:nvSpPr>
            <p:cNvPr id="26" name="Ellipse 25">
              <a:extLst>
                <a:ext uri="{FF2B5EF4-FFF2-40B4-BE49-F238E27FC236}">
                  <a16:creationId xmlns:a16="http://schemas.microsoft.com/office/drawing/2014/main" id="{381028E7-8512-3842-71E5-58C5407FDAAE}"/>
                </a:ext>
              </a:extLst>
            </p:cNvPr>
            <p:cNvSpPr/>
            <p:nvPr/>
          </p:nvSpPr>
          <p:spPr>
            <a:xfrm>
              <a:off x="1991360" y="2047095"/>
              <a:ext cx="139700" cy="139700"/>
            </a:xfrm>
            <a:prstGeom prst="ellipse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0" name="Graphique 29" descr="Fermer avec un remplissage uni">
            <a:extLst>
              <a:ext uri="{FF2B5EF4-FFF2-40B4-BE49-F238E27FC236}">
                <a16:creationId xmlns:a16="http://schemas.microsoft.com/office/drawing/2014/main" id="{CA2355F8-336E-9A87-E3BF-75373E6A86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34689" y="2587878"/>
            <a:ext cx="749300" cy="749300"/>
          </a:xfrm>
          <a:prstGeom prst="rect">
            <a:avLst/>
          </a:prstGeom>
        </p:spPr>
      </p:pic>
      <p:sp>
        <p:nvSpPr>
          <p:cNvPr id="31" name="Cercle : creux 30">
            <a:extLst>
              <a:ext uri="{FF2B5EF4-FFF2-40B4-BE49-F238E27FC236}">
                <a16:creationId xmlns:a16="http://schemas.microsoft.com/office/drawing/2014/main" id="{5F192AB2-C968-B8BC-2F8A-1D4084D5CB9E}"/>
              </a:ext>
            </a:extLst>
          </p:cNvPr>
          <p:cNvSpPr/>
          <p:nvPr/>
        </p:nvSpPr>
        <p:spPr>
          <a:xfrm>
            <a:off x="1236062" y="2670563"/>
            <a:ext cx="557048" cy="557048"/>
          </a:xfrm>
          <a:prstGeom prst="donut">
            <a:avLst>
              <a:gd name="adj" fmla="val 12983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2" name="Graphique 31" descr="Fermer avec un remplissage uni">
            <a:extLst>
              <a:ext uri="{FF2B5EF4-FFF2-40B4-BE49-F238E27FC236}">
                <a16:creationId xmlns:a16="http://schemas.microsoft.com/office/drawing/2014/main" id="{A37892D9-ACBD-55A8-3FEC-78AD73EB75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34343" y="3427916"/>
            <a:ext cx="749300" cy="749300"/>
          </a:xfrm>
          <a:prstGeom prst="rect">
            <a:avLst/>
          </a:prstGeom>
        </p:spPr>
      </p:pic>
      <p:sp>
        <p:nvSpPr>
          <p:cNvPr id="33" name="Cercle : creux 32">
            <a:extLst>
              <a:ext uri="{FF2B5EF4-FFF2-40B4-BE49-F238E27FC236}">
                <a16:creationId xmlns:a16="http://schemas.microsoft.com/office/drawing/2014/main" id="{6E517663-A560-B7A0-ABC8-0385679C2A51}"/>
              </a:ext>
            </a:extLst>
          </p:cNvPr>
          <p:cNvSpPr/>
          <p:nvPr/>
        </p:nvSpPr>
        <p:spPr>
          <a:xfrm>
            <a:off x="3022269" y="1832655"/>
            <a:ext cx="557048" cy="557048"/>
          </a:xfrm>
          <a:prstGeom prst="donut">
            <a:avLst>
              <a:gd name="adj" fmla="val 12983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0466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5799;p42">
            <a:extLst>
              <a:ext uri="{FF2B5EF4-FFF2-40B4-BE49-F238E27FC236}">
                <a16:creationId xmlns:a16="http://schemas.microsoft.com/office/drawing/2014/main" id="{EA70DD9D-277E-489B-1E90-A8C30E64D9F7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691112" y="813178"/>
            <a:ext cx="1761775" cy="513600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Raleway" pitchFamily="2" charset="0"/>
              </a:rPr>
              <a:t>P</a:t>
            </a:r>
            <a:r>
              <a:rPr lang="en" sz="18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Raleway" pitchFamily="2" charset="0"/>
              </a:rPr>
              <a:t>E</a:t>
            </a:r>
            <a:r>
              <a:rPr lang="en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Raleway" pitchFamily="2" charset="0"/>
              </a:rPr>
              <a:t>AS</a:t>
            </a:r>
            <a:endParaRPr sz="1800" b="1" dirty="0">
              <a:solidFill>
                <a:schemeClr val="tx1">
                  <a:lumMod val="75000"/>
                  <a:lumOff val="25000"/>
                </a:schemeClr>
              </a:solidFill>
              <a:latin typeface="Raleway" pitchFamily="2" charset="0"/>
            </a:endParaRPr>
          </a:p>
        </p:txBody>
      </p:sp>
      <p:sp>
        <p:nvSpPr>
          <p:cNvPr id="5" name="Google Shape;255;p40">
            <a:extLst>
              <a:ext uri="{FF2B5EF4-FFF2-40B4-BE49-F238E27FC236}">
                <a16:creationId xmlns:a16="http://schemas.microsoft.com/office/drawing/2014/main" id="{6D385D82-E883-5DC7-7A35-7BEBD7C78BF7}"/>
              </a:ext>
            </a:extLst>
          </p:cNvPr>
          <p:cNvSpPr/>
          <p:nvPr/>
        </p:nvSpPr>
        <p:spPr>
          <a:xfrm rot="5400000" flipH="1">
            <a:off x="2486734" y="1148052"/>
            <a:ext cx="52385" cy="2673172"/>
          </a:xfrm>
          <a:custGeom>
            <a:avLst/>
            <a:gdLst/>
            <a:ahLst/>
            <a:cxnLst/>
            <a:rect l="l" t="t" r="r" b="b"/>
            <a:pathLst>
              <a:path w="1169" h="2603" extrusionOk="0">
                <a:moveTo>
                  <a:pt x="1" y="1902"/>
                </a:moveTo>
                <a:cubicBezTo>
                  <a:pt x="1" y="1335"/>
                  <a:pt x="234" y="835"/>
                  <a:pt x="334" y="335"/>
                </a:cubicBezTo>
                <a:cubicBezTo>
                  <a:pt x="368" y="101"/>
                  <a:pt x="568" y="1"/>
                  <a:pt x="835" y="68"/>
                </a:cubicBezTo>
                <a:cubicBezTo>
                  <a:pt x="1035" y="101"/>
                  <a:pt x="1168" y="268"/>
                  <a:pt x="1135" y="468"/>
                </a:cubicBezTo>
                <a:cubicBezTo>
                  <a:pt x="1002" y="1102"/>
                  <a:pt x="835" y="1736"/>
                  <a:pt x="668" y="2369"/>
                </a:cubicBezTo>
                <a:cubicBezTo>
                  <a:pt x="635" y="2536"/>
                  <a:pt x="501" y="2603"/>
                  <a:pt x="334" y="2603"/>
                </a:cubicBezTo>
                <a:cubicBezTo>
                  <a:pt x="168" y="2569"/>
                  <a:pt x="68" y="2469"/>
                  <a:pt x="34" y="2336"/>
                </a:cubicBezTo>
                <a:cubicBezTo>
                  <a:pt x="1" y="2169"/>
                  <a:pt x="1" y="2002"/>
                  <a:pt x="1" y="1902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255;p40">
            <a:extLst>
              <a:ext uri="{FF2B5EF4-FFF2-40B4-BE49-F238E27FC236}">
                <a16:creationId xmlns:a16="http://schemas.microsoft.com/office/drawing/2014/main" id="{F5A0F0A5-AF29-BC4C-094F-975C4C0FB225}"/>
              </a:ext>
            </a:extLst>
          </p:cNvPr>
          <p:cNvSpPr/>
          <p:nvPr/>
        </p:nvSpPr>
        <p:spPr>
          <a:xfrm rot="5400000" flipH="1">
            <a:off x="2486734" y="2076950"/>
            <a:ext cx="52385" cy="2673172"/>
          </a:xfrm>
          <a:custGeom>
            <a:avLst/>
            <a:gdLst/>
            <a:ahLst/>
            <a:cxnLst/>
            <a:rect l="l" t="t" r="r" b="b"/>
            <a:pathLst>
              <a:path w="1169" h="2603" extrusionOk="0">
                <a:moveTo>
                  <a:pt x="1" y="1902"/>
                </a:moveTo>
                <a:cubicBezTo>
                  <a:pt x="1" y="1335"/>
                  <a:pt x="234" y="835"/>
                  <a:pt x="334" y="335"/>
                </a:cubicBezTo>
                <a:cubicBezTo>
                  <a:pt x="368" y="101"/>
                  <a:pt x="568" y="1"/>
                  <a:pt x="835" y="68"/>
                </a:cubicBezTo>
                <a:cubicBezTo>
                  <a:pt x="1035" y="101"/>
                  <a:pt x="1168" y="268"/>
                  <a:pt x="1135" y="468"/>
                </a:cubicBezTo>
                <a:cubicBezTo>
                  <a:pt x="1002" y="1102"/>
                  <a:pt x="835" y="1736"/>
                  <a:pt x="668" y="2369"/>
                </a:cubicBezTo>
                <a:cubicBezTo>
                  <a:pt x="635" y="2536"/>
                  <a:pt x="501" y="2603"/>
                  <a:pt x="334" y="2603"/>
                </a:cubicBezTo>
                <a:cubicBezTo>
                  <a:pt x="168" y="2569"/>
                  <a:pt x="68" y="2469"/>
                  <a:pt x="34" y="2336"/>
                </a:cubicBezTo>
                <a:cubicBezTo>
                  <a:pt x="1" y="2169"/>
                  <a:pt x="1" y="2002"/>
                  <a:pt x="1" y="1902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255;p40">
            <a:extLst>
              <a:ext uri="{FF2B5EF4-FFF2-40B4-BE49-F238E27FC236}">
                <a16:creationId xmlns:a16="http://schemas.microsoft.com/office/drawing/2014/main" id="{16A59D98-E794-C244-B34E-0D522A714CEB}"/>
              </a:ext>
            </a:extLst>
          </p:cNvPr>
          <p:cNvSpPr/>
          <p:nvPr/>
        </p:nvSpPr>
        <p:spPr>
          <a:xfrm rot="10800000" flipH="1">
            <a:off x="1973269" y="1747841"/>
            <a:ext cx="52387" cy="2429375"/>
          </a:xfrm>
          <a:custGeom>
            <a:avLst/>
            <a:gdLst/>
            <a:ahLst/>
            <a:cxnLst/>
            <a:rect l="l" t="t" r="r" b="b"/>
            <a:pathLst>
              <a:path w="1169" h="2603" extrusionOk="0">
                <a:moveTo>
                  <a:pt x="1" y="1902"/>
                </a:moveTo>
                <a:cubicBezTo>
                  <a:pt x="1" y="1335"/>
                  <a:pt x="234" y="835"/>
                  <a:pt x="334" y="335"/>
                </a:cubicBezTo>
                <a:cubicBezTo>
                  <a:pt x="368" y="101"/>
                  <a:pt x="568" y="1"/>
                  <a:pt x="835" y="68"/>
                </a:cubicBezTo>
                <a:cubicBezTo>
                  <a:pt x="1035" y="101"/>
                  <a:pt x="1168" y="268"/>
                  <a:pt x="1135" y="468"/>
                </a:cubicBezTo>
                <a:cubicBezTo>
                  <a:pt x="1002" y="1102"/>
                  <a:pt x="835" y="1736"/>
                  <a:pt x="668" y="2369"/>
                </a:cubicBezTo>
                <a:cubicBezTo>
                  <a:pt x="635" y="2536"/>
                  <a:pt x="501" y="2603"/>
                  <a:pt x="334" y="2603"/>
                </a:cubicBezTo>
                <a:cubicBezTo>
                  <a:pt x="168" y="2569"/>
                  <a:pt x="68" y="2469"/>
                  <a:pt x="34" y="2336"/>
                </a:cubicBezTo>
                <a:cubicBezTo>
                  <a:pt x="1" y="2169"/>
                  <a:pt x="1" y="2002"/>
                  <a:pt x="1" y="1902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255;p40">
            <a:extLst>
              <a:ext uri="{FF2B5EF4-FFF2-40B4-BE49-F238E27FC236}">
                <a16:creationId xmlns:a16="http://schemas.microsoft.com/office/drawing/2014/main" id="{BDC43F4F-E84C-B234-223C-34F7D23C9179}"/>
              </a:ext>
            </a:extLst>
          </p:cNvPr>
          <p:cNvSpPr/>
          <p:nvPr/>
        </p:nvSpPr>
        <p:spPr>
          <a:xfrm rot="10800000" flipH="1">
            <a:off x="2822584" y="1747840"/>
            <a:ext cx="52386" cy="2429376"/>
          </a:xfrm>
          <a:custGeom>
            <a:avLst/>
            <a:gdLst/>
            <a:ahLst/>
            <a:cxnLst/>
            <a:rect l="l" t="t" r="r" b="b"/>
            <a:pathLst>
              <a:path w="1169" h="2603" extrusionOk="0">
                <a:moveTo>
                  <a:pt x="1" y="1902"/>
                </a:moveTo>
                <a:cubicBezTo>
                  <a:pt x="1" y="1335"/>
                  <a:pt x="234" y="835"/>
                  <a:pt x="334" y="335"/>
                </a:cubicBezTo>
                <a:cubicBezTo>
                  <a:pt x="368" y="101"/>
                  <a:pt x="568" y="1"/>
                  <a:pt x="835" y="68"/>
                </a:cubicBezTo>
                <a:cubicBezTo>
                  <a:pt x="1035" y="101"/>
                  <a:pt x="1168" y="268"/>
                  <a:pt x="1135" y="468"/>
                </a:cubicBezTo>
                <a:cubicBezTo>
                  <a:pt x="1002" y="1102"/>
                  <a:pt x="835" y="1736"/>
                  <a:pt x="668" y="2369"/>
                </a:cubicBezTo>
                <a:cubicBezTo>
                  <a:pt x="635" y="2536"/>
                  <a:pt x="501" y="2603"/>
                  <a:pt x="334" y="2603"/>
                </a:cubicBezTo>
                <a:cubicBezTo>
                  <a:pt x="168" y="2569"/>
                  <a:pt x="68" y="2469"/>
                  <a:pt x="34" y="2336"/>
                </a:cubicBezTo>
                <a:cubicBezTo>
                  <a:pt x="1" y="2169"/>
                  <a:pt x="1" y="2002"/>
                  <a:pt x="1" y="1902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" name="Graphique 11" descr="Fermer avec un remplissage uni">
            <a:extLst>
              <a:ext uri="{FF2B5EF4-FFF2-40B4-BE49-F238E27FC236}">
                <a16:creationId xmlns:a16="http://schemas.microsoft.com/office/drawing/2014/main" id="{17DE317E-B5F5-8B4B-3B3F-AC5AA24CEA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13564" y="2592211"/>
            <a:ext cx="749300" cy="749300"/>
          </a:xfrm>
          <a:prstGeom prst="rect">
            <a:avLst/>
          </a:prstGeom>
        </p:spPr>
      </p:pic>
      <p:sp>
        <p:nvSpPr>
          <p:cNvPr id="9" name="Cercle : creux 8">
            <a:extLst>
              <a:ext uri="{FF2B5EF4-FFF2-40B4-BE49-F238E27FC236}">
                <a16:creationId xmlns:a16="http://schemas.microsoft.com/office/drawing/2014/main" id="{D14139A7-FB44-5BF4-471B-37DD81A537CD}"/>
              </a:ext>
            </a:extLst>
          </p:cNvPr>
          <p:cNvSpPr/>
          <p:nvPr/>
        </p:nvSpPr>
        <p:spPr>
          <a:xfrm>
            <a:off x="1236062" y="1859358"/>
            <a:ext cx="557048" cy="557048"/>
          </a:xfrm>
          <a:prstGeom prst="donut">
            <a:avLst>
              <a:gd name="adj" fmla="val 12983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10" name="Groupe 9">
            <a:extLst>
              <a:ext uri="{FF2B5EF4-FFF2-40B4-BE49-F238E27FC236}">
                <a16:creationId xmlns:a16="http://schemas.microsoft.com/office/drawing/2014/main" id="{44D04E4D-2D6C-DA69-5C78-554E4EF484C2}"/>
              </a:ext>
            </a:extLst>
          </p:cNvPr>
          <p:cNvGrpSpPr/>
          <p:nvPr/>
        </p:nvGrpSpPr>
        <p:grpSpPr>
          <a:xfrm>
            <a:off x="5036898" y="1747840"/>
            <a:ext cx="3283680" cy="338554"/>
            <a:chOff x="1991360" y="1965596"/>
            <a:chExt cx="3283680" cy="338554"/>
          </a:xfrm>
        </p:grpSpPr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31D63EC5-AC89-CCEC-81F7-2052BD585E81}"/>
                </a:ext>
              </a:extLst>
            </p:cNvPr>
            <p:cNvSpPr txBox="1"/>
            <p:nvPr/>
          </p:nvSpPr>
          <p:spPr>
            <a:xfrm>
              <a:off x="2220686" y="1965596"/>
              <a:ext cx="305435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1" i="0" dirty="0">
                  <a:solidFill>
                    <a:schemeClr val="accent6"/>
                  </a:solidFill>
                  <a:effectLst/>
                  <a:latin typeface="Raleway" pitchFamily="2" charset="0"/>
                </a:rPr>
                <a:t>Complétement Observable</a:t>
              </a:r>
            </a:p>
          </p:txBody>
        </p:sp>
        <p:sp>
          <p:nvSpPr>
            <p:cNvPr id="13" name="Ellipse 12">
              <a:extLst>
                <a:ext uri="{FF2B5EF4-FFF2-40B4-BE49-F238E27FC236}">
                  <a16:creationId xmlns:a16="http://schemas.microsoft.com/office/drawing/2014/main" id="{B525AC5E-3F2B-DE07-EF0A-8A350F8F1E92}"/>
                </a:ext>
              </a:extLst>
            </p:cNvPr>
            <p:cNvSpPr/>
            <p:nvPr/>
          </p:nvSpPr>
          <p:spPr>
            <a:xfrm>
              <a:off x="1991360" y="2047095"/>
              <a:ext cx="139700" cy="139700"/>
            </a:xfrm>
            <a:prstGeom prst="ellipse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B6DF648A-E493-F0AC-D546-BBB8472DBB65}"/>
              </a:ext>
            </a:extLst>
          </p:cNvPr>
          <p:cNvGrpSpPr/>
          <p:nvPr/>
        </p:nvGrpSpPr>
        <p:grpSpPr>
          <a:xfrm>
            <a:off x="5036898" y="2220426"/>
            <a:ext cx="3283680" cy="338554"/>
            <a:chOff x="1991360" y="1965596"/>
            <a:chExt cx="3283680" cy="338554"/>
          </a:xfrm>
        </p:grpSpPr>
        <p:sp>
          <p:nvSpPr>
            <p:cNvPr id="16" name="ZoneTexte 15">
              <a:extLst>
                <a:ext uri="{FF2B5EF4-FFF2-40B4-BE49-F238E27FC236}">
                  <a16:creationId xmlns:a16="http://schemas.microsoft.com/office/drawing/2014/main" id="{1633E37E-E57E-4BCF-A42F-CEEED5364FBA}"/>
                </a:ext>
              </a:extLst>
            </p:cNvPr>
            <p:cNvSpPr txBox="1"/>
            <p:nvPr/>
          </p:nvSpPr>
          <p:spPr>
            <a:xfrm>
              <a:off x="2220686" y="1965596"/>
              <a:ext cx="305435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1" dirty="0">
                  <a:solidFill>
                    <a:schemeClr val="accent6"/>
                  </a:solidFill>
                  <a:latin typeface="Raleway" pitchFamily="2" charset="0"/>
                </a:rPr>
                <a:t>D</a:t>
              </a:r>
              <a:r>
                <a:rPr lang="fr-FR" sz="1600" b="1" i="0" dirty="0">
                  <a:solidFill>
                    <a:schemeClr val="accent6"/>
                  </a:solidFill>
                  <a:effectLst/>
                  <a:latin typeface="Raleway" pitchFamily="2" charset="0"/>
                </a:rPr>
                <a:t>éterministe</a:t>
              </a:r>
            </a:p>
          </p:txBody>
        </p:sp>
        <p:sp>
          <p:nvSpPr>
            <p:cNvPr id="17" name="Ellipse 16">
              <a:extLst>
                <a:ext uri="{FF2B5EF4-FFF2-40B4-BE49-F238E27FC236}">
                  <a16:creationId xmlns:a16="http://schemas.microsoft.com/office/drawing/2014/main" id="{71206EC6-D027-A828-0EC7-70BF783A558A}"/>
                </a:ext>
              </a:extLst>
            </p:cNvPr>
            <p:cNvSpPr/>
            <p:nvPr/>
          </p:nvSpPr>
          <p:spPr>
            <a:xfrm>
              <a:off x="1991360" y="2047095"/>
              <a:ext cx="139700" cy="139700"/>
            </a:xfrm>
            <a:prstGeom prst="ellipse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e 17">
            <a:extLst>
              <a:ext uri="{FF2B5EF4-FFF2-40B4-BE49-F238E27FC236}">
                <a16:creationId xmlns:a16="http://schemas.microsoft.com/office/drawing/2014/main" id="{8F4DF1F0-33EC-22B7-6E09-98220B3DAEDC}"/>
              </a:ext>
            </a:extLst>
          </p:cNvPr>
          <p:cNvGrpSpPr/>
          <p:nvPr/>
        </p:nvGrpSpPr>
        <p:grpSpPr>
          <a:xfrm>
            <a:off x="5036898" y="2659770"/>
            <a:ext cx="3283680" cy="338554"/>
            <a:chOff x="1991360" y="1965596"/>
            <a:chExt cx="3283680" cy="338554"/>
          </a:xfrm>
        </p:grpSpPr>
        <p:sp>
          <p:nvSpPr>
            <p:cNvPr id="19" name="ZoneTexte 18">
              <a:extLst>
                <a:ext uri="{FF2B5EF4-FFF2-40B4-BE49-F238E27FC236}">
                  <a16:creationId xmlns:a16="http://schemas.microsoft.com/office/drawing/2014/main" id="{37B6DCF5-5B98-B412-9994-E3794DE75C77}"/>
                </a:ext>
              </a:extLst>
            </p:cNvPr>
            <p:cNvSpPr txBox="1"/>
            <p:nvPr/>
          </p:nvSpPr>
          <p:spPr>
            <a:xfrm>
              <a:off x="2220686" y="1965596"/>
              <a:ext cx="305435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1" dirty="0">
                  <a:solidFill>
                    <a:schemeClr val="accent6"/>
                  </a:solidFill>
                  <a:latin typeface="Raleway" pitchFamily="2" charset="0"/>
                </a:rPr>
                <a:t>Statique</a:t>
              </a:r>
              <a:endParaRPr lang="fr-FR" sz="1600" b="1" i="0" dirty="0">
                <a:solidFill>
                  <a:schemeClr val="accent6"/>
                </a:solidFill>
                <a:effectLst/>
                <a:latin typeface="Raleway" pitchFamily="2" charset="0"/>
              </a:endParaRPr>
            </a:p>
          </p:txBody>
        </p:sp>
        <p:sp>
          <p:nvSpPr>
            <p:cNvPr id="20" name="Ellipse 19">
              <a:extLst>
                <a:ext uri="{FF2B5EF4-FFF2-40B4-BE49-F238E27FC236}">
                  <a16:creationId xmlns:a16="http://schemas.microsoft.com/office/drawing/2014/main" id="{0C672C86-A99E-6D23-0B40-2887A723118F}"/>
                </a:ext>
              </a:extLst>
            </p:cNvPr>
            <p:cNvSpPr/>
            <p:nvPr/>
          </p:nvSpPr>
          <p:spPr>
            <a:xfrm>
              <a:off x="1991360" y="2047095"/>
              <a:ext cx="139700" cy="139700"/>
            </a:xfrm>
            <a:prstGeom prst="ellipse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e 20">
            <a:extLst>
              <a:ext uri="{FF2B5EF4-FFF2-40B4-BE49-F238E27FC236}">
                <a16:creationId xmlns:a16="http://schemas.microsoft.com/office/drawing/2014/main" id="{8CE39E7F-7F30-4FBE-0C65-20FC1090D176}"/>
              </a:ext>
            </a:extLst>
          </p:cNvPr>
          <p:cNvGrpSpPr/>
          <p:nvPr/>
        </p:nvGrpSpPr>
        <p:grpSpPr>
          <a:xfrm>
            <a:off x="5036898" y="3134982"/>
            <a:ext cx="3283680" cy="338554"/>
            <a:chOff x="1991360" y="1965596"/>
            <a:chExt cx="3283680" cy="338554"/>
          </a:xfrm>
        </p:grpSpPr>
        <p:sp>
          <p:nvSpPr>
            <p:cNvPr id="22" name="ZoneTexte 21">
              <a:extLst>
                <a:ext uri="{FF2B5EF4-FFF2-40B4-BE49-F238E27FC236}">
                  <a16:creationId xmlns:a16="http://schemas.microsoft.com/office/drawing/2014/main" id="{41D73CE8-9136-4168-0B44-51505378451C}"/>
                </a:ext>
              </a:extLst>
            </p:cNvPr>
            <p:cNvSpPr txBox="1"/>
            <p:nvPr/>
          </p:nvSpPr>
          <p:spPr>
            <a:xfrm>
              <a:off x="2220686" y="1965596"/>
              <a:ext cx="305435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1" dirty="0">
                  <a:solidFill>
                    <a:schemeClr val="accent6"/>
                  </a:solidFill>
                  <a:latin typeface="Raleway" pitchFamily="2" charset="0"/>
                </a:rPr>
                <a:t>Discret</a:t>
              </a:r>
              <a:endParaRPr lang="fr-FR" sz="1600" b="1" i="0" dirty="0">
                <a:solidFill>
                  <a:schemeClr val="accent6"/>
                </a:solidFill>
                <a:effectLst/>
                <a:latin typeface="Raleway" pitchFamily="2" charset="0"/>
              </a:endParaRPr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D287F231-D66F-92EA-F63B-44085E261041}"/>
                </a:ext>
              </a:extLst>
            </p:cNvPr>
            <p:cNvSpPr/>
            <p:nvPr/>
          </p:nvSpPr>
          <p:spPr>
            <a:xfrm>
              <a:off x="1991360" y="2047095"/>
              <a:ext cx="139700" cy="139700"/>
            </a:xfrm>
            <a:prstGeom prst="ellipse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Groupe 23">
            <a:extLst>
              <a:ext uri="{FF2B5EF4-FFF2-40B4-BE49-F238E27FC236}">
                <a16:creationId xmlns:a16="http://schemas.microsoft.com/office/drawing/2014/main" id="{B89980E1-D193-989C-A4BE-6B38C2EBE689}"/>
              </a:ext>
            </a:extLst>
          </p:cNvPr>
          <p:cNvGrpSpPr/>
          <p:nvPr/>
        </p:nvGrpSpPr>
        <p:grpSpPr>
          <a:xfrm>
            <a:off x="5036898" y="3610194"/>
            <a:ext cx="3283680" cy="338554"/>
            <a:chOff x="1991360" y="1965596"/>
            <a:chExt cx="3283680" cy="338554"/>
          </a:xfrm>
        </p:grpSpPr>
        <p:sp>
          <p:nvSpPr>
            <p:cNvPr id="25" name="ZoneTexte 24">
              <a:extLst>
                <a:ext uri="{FF2B5EF4-FFF2-40B4-BE49-F238E27FC236}">
                  <a16:creationId xmlns:a16="http://schemas.microsoft.com/office/drawing/2014/main" id="{30AFAA20-D6F4-733A-D4C5-5F28A4C3294B}"/>
                </a:ext>
              </a:extLst>
            </p:cNvPr>
            <p:cNvSpPr txBox="1"/>
            <p:nvPr/>
          </p:nvSpPr>
          <p:spPr>
            <a:xfrm>
              <a:off x="2220686" y="1965596"/>
              <a:ext cx="305435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1" i="0" dirty="0">
                  <a:solidFill>
                    <a:schemeClr val="accent6"/>
                  </a:solidFill>
                  <a:effectLst/>
                  <a:latin typeface="Raleway" pitchFamily="2" charset="0"/>
                </a:rPr>
                <a:t>Séquentiel</a:t>
              </a:r>
            </a:p>
          </p:txBody>
        </p:sp>
        <p:sp>
          <p:nvSpPr>
            <p:cNvPr id="26" name="Ellipse 25">
              <a:extLst>
                <a:ext uri="{FF2B5EF4-FFF2-40B4-BE49-F238E27FC236}">
                  <a16:creationId xmlns:a16="http://schemas.microsoft.com/office/drawing/2014/main" id="{381028E7-8512-3842-71E5-58C5407FDAAE}"/>
                </a:ext>
              </a:extLst>
            </p:cNvPr>
            <p:cNvSpPr/>
            <p:nvPr/>
          </p:nvSpPr>
          <p:spPr>
            <a:xfrm>
              <a:off x="1991360" y="2047095"/>
              <a:ext cx="139700" cy="139700"/>
            </a:xfrm>
            <a:prstGeom prst="ellipse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3E383720-CE4F-1C72-A656-1307C7EF2F52}"/>
              </a:ext>
            </a:extLst>
          </p:cNvPr>
          <p:cNvGrpSpPr/>
          <p:nvPr/>
        </p:nvGrpSpPr>
        <p:grpSpPr>
          <a:xfrm>
            <a:off x="5036898" y="4085406"/>
            <a:ext cx="3283680" cy="584775"/>
            <a:chOff x="1991360" y="1965596"/>
            <a:chExt cx="3283680" cy="584775"/>
          </a:xfrm>
        </p:grpSpPr>
        <p:sp>
          <p:nvSpPr>
            <p:cNvPr id="28" name="ZoneTexte 27">
              <a:extLst>
                <a:ext uri="{FF2B5EF4-FFF2-40B4-BE49-F238E27FC236}">
                  <a16:creationId xmlns:a16="http://schemas.microsoft.com/office/drawing/2014/main" id="{729C71F0-1102-8951-5DA0-0760479E1D21}"/>
                </a:ext>
              </a:extLst>
            </p:cNvPr>
            <p:cNvSpPr txBox="1"/>
            <p:nvPr/>
          </p:nvSpPr>
          <p:spPr>
            <a:xfrm>
              <a:off x="2220686" y="1965596"/>
              <a:ext cx="305435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1" dirty="0">
                  <a:solidFill>
                    <a:schemeClr val="accent6"/>
                  </a:solidFill>
                  <a:latin typeface="Raleway" pitchFamily="2" charset="0"/>
                </a:rPr>
                <a:t>Multi-Agents</a:t>
              </a:r>
              <a:endParaRPr lang="fr-FR" sz="1600" b="1" i="0" dirty="0">
                <a:solidFill>
                  <a:schemeClr val="accent6"/>
                </a:solidFill>
                <a:effectLst/>
                <a:latin typeface="Raleway" pitchFamily="2" charset="0"/>
              </a:endParaRPr>
            </a:p>
            <a:p>
              <a:endParaRPr lang="fr-FR" sz="1600" b="1" i="0" dirty="0">
                <a:solidFill>
                  <a:schemeClr val="accent6"/>
                </a:solidFill>
                <a:effectLst/>
                <a:latin typeface="Raleway" pitchFamily="2" charset="0"/>
              </a:endParaRPr>
            </a:p>
          </p:txBody>
        </p:sp>
        <p:sp>
          <p:nvSpPr>
            <p:cNvPr id="29" name="Ellipse 28">
              <a:extLst>
                <a:ext uri="{FF2B5EF4-FFF2-40B4-BE49-F238E27FC236}">
                  <a16:creationId xmlns:a16="http://schemas.microsoft.com/office/drawing/2014/main" id="{89C5B4DF-A30B-E56B-34FC-7888156A3E14}"/>
                </a:ext>
              </a:extLst>
            </p:cNvPr>
            <p:cNvSpPr/>
            <p:nvPr/>
          </p:nvSpPr>
          <p:spPr>
            <a:xfrm>
              <a:off x="1991360" y="2047095"/>
              <a:ext cx="139700" cy="139700"/>
            </a:xfrm>
            <a:prstGeom prst="ellipse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0" name="Graphique 29" descr="Fermer avec un remplissage uni">
            <a:extLst>
              <a:ext uri="{FF2B5EF4-FFF2-40B4-BE49-F238E27FC236}">
                <a16:creationId xmlns:a16="http://schemas.microsoft.com/office/drawing/2014/main" id="{CA2355F8-336E-9A87-E3BF-75373E6A86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34689" y="2587878"/>
            <a:ext cx="749300" cy="749300"/>
          </a:xfrm>
          <a:prstGeom prst="rect">
            <a:avLst/>
          </a:prstGeom>
        </p:spPr>
      </p:pic>
      <p:sp>
        <p:nvSpPr>
          <p:cNvPr id="31" name="Cercle : creux 30">
            <a:extLst>
              <a:ext uri="{FF2B5EF4-FFF2-40B4-BE49-F238E27FC236}">
                <a16:creationId xmlns:a16="http://schemas.microsoft.com/office/drawing/2014/main" id="{AF4366CD-1094-B9EB-ED03-A0FDAD72E2D8}"/>
              </a:ext>
            </a:extLst>
          </p:cNvPr>
          <p:cNvSpPr/>
          <p:nvPr/>
        </p:nvSpPr>
        <p:spPr>
          <a:xfrm>
            <a:off x="1236062" y="2670563"/>
            <a:ext cx="557048" cy="557048"/>
          </a:xfrm>
          <a:prstGeom prst="donut">
            <a:avLst>
              <a:gd name="adj" fmla="val 12983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2" name="Graphique 31" descr="Fermer avec un remplissage uni">
            <a:extLst>
              <a:ext uri="{FF2B5EF4-FFF2-40B4-BE49-F238E27FC236}">
                <a16:creationId xmlns:a16="http://schemas.microsoft.com/office/drawing/2014/main" id="{A2ED072C-1A43-E8AC-5C8D-C5473AE5EC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34343" y="3427916"/>
            <a:ext cx="749300" cy="749300"/>
          </a:xfrm>
          <a:prstGeom prst="rect">
            <a:avLst/>
          </a:prstGeom>
        </p:spPr>
      </p:pic>
      <p:sp>
        <p:nvSpPr>
          <p:cNvPr id="33" name="Cercle : creux 32">
            <a:extLst>
              <a:ext uri="{FF2B5EF4-FFF2-40B4-BE49-F238E27FC236}">
                <a16:creationId xmlns:a16="http://schemas.microsoft.com/office/drawing/2014/main" id="{626538CA-D3CE-3E4A-FF05-605ABF2D65B9}"/>
              </a:ext>
            </a:extLst>
          </p:cNvPr>
          <p:cNvSpPr/>
          <p:nvPr/>
        </p:nvSpPr>
        <p:spPr>
          <a:xfrm>
            <a:off x="3022269" y="1832655"/>
            <a:ext cx="557048" cy="557048"/>
          </a:xfrm>
          <a:prstGeom prst="donut">
            <a:avLst>
              <a:gd name="adj" fmla="val 12983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4" name="Graphique 33" descr="Fermer avec un remplissage uni">
            <a:extLst>
              <a:ext uri="{FF2B5EF4-FFF2-40B4-BE49-F238E27FC236}">
                <a16:creationId xmlns:a16="http://schemas.microsoft.com/office/drawing/2014/main" id="{8FC12767-7D49-3E33-1ED4-7C8FA6AECF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13564" y="1753256"/>
            <a:ext cx="749300" cy="74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037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5799;p42">
            <a:extLst>
              <a:ext uri="{FF2B5EF4-FFF2-40B4-BE49-F238E27FC236}">
                <a16:creationId xmlns:a16="http://schemas.microsoft.com/office/drawing/2014/main" id="{EA70DD9D-277E-489B-1E90-A8C30E64D9F7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691112" y="813178"/>
            <a:ext cx="1761775" cy="513600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Raleway" pitchFamily="2" charset="0"/>
              </a:rPr>
              <a:t>PE</a:t>
            </a:r>
            <a:r>
              <a:rPr lang="en" sz="18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Raleway" pitchFamily="2" charset="0"/>
              </a:rPr>
              <a:t>A</a:t>
            </a:r>
            <a:r>
              <a:rPr lang="en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Raleway" pitchFamily="2" charset="0"/>
              </a:rPr>
              <a:t>S</a:t>
            </a:r>
            <a:endParaRPr sz="1800" b="1" dirty="0">
              <a:solidFill>
                <a:schemeClr val="tx1">
                  <a:lumMod val="75000"/>
                  <a:lumOff val="25000"/>
                </a:schemeClr>
              </a:solidFill>
              <a:latin typeface="Raleway" pitchFamily="2" charset="0"/>
            </a:endParaRPr>
          </a:p>
        </p:txBody>
      </p:sp>
      <p:sp>
        <p:nvSpPr>
          <p:cNvPr id="5" name="Google Shape;255;p40">
            <a:extLst>
              <a:ext uri="{FF2B5EF4-FFF2-40B4-BE49-F238E27FC236}">
                <a16:creationId xmlns:a16="http://schemas.microsoft.com/office/drawing/2014/main" id="{6D385D82-E883-5DC7-7A35-7BEBD7C78BF7}"/>
              </a:ext>
            </a:extLst>
          </p:cNvPr>
          <p:cNvSpPr/>
          <p:nvPr/>
        </p:nvSpPr>
        <p:spPr>
          <a:xfrm rot="5400000" flipH="1">
            <a:off x="2486734" y="1148052"/>
            <a:ext cx="52385" cy="2673172"/>
          </a:xfrm>
          <a:custGeom>
            <a:avLst/>
            <a:gdLst/>
            <a:ahLst/>
            <a:cxnLst/>
            <a:rect l="l" t="t" r="r" b="b"/>
            <a:pathLst>
              <a:path w="1169" h="2603" extrusionOk="0">
                <a:moveTo>
                  <a:pt x="1" y="1902"/>
                </a:moveTo>
                <a:cubicBezTo>
                  <a:pt x="1" y="1335"/>
                  <a:pt x="234" y="835"/>
                  <a:pt x="334" y="335"/>
                </a:cubicBezTo>
                <a:cubicBezTo>
                  <a:pt x="368" y="101"/>
                  <a:pt x="568" y="1"/>
                  <a:pt x="835" y="68"/>
                </a:cubicBezTo>
                <a:cubicBezTo>
                  <a:pt x="1035" y="101"/>
                  <a:pt x="1168" y="268"/>
                  <a:pt x="1135" y="468"/>
                </a:cubicBezTo>
                <a:cubicBezTo>
                  <a:pt x="1002" y="1102"/>
                  <a:pt x="835" y="1736"/>
                  <a:pt x="668" y="2369"/>
                </a:cubicBezTo>
                <a:cubicBezTo>
                  <a:pt x="635" y="2536"/>
                  <a:pt x="501" y="2603"/>
                  <a:pt x="334" y="2603"/>
                </a:cubicBezTo>
                <a:cubicBezTo>
                  <a:pt x="168" y="2569"/>
                  <a:pt x="68" y="2469"/>
                  <a:pt x="34" y="2336"/>
                </a:cubicBezTo>
                <a:cubicBezTo>
                  <a:pt x="1" y="2169"/>
                  <a:pt x="1" y="2002"/>
                  <a:pt x="1" y="1902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255;p40">
            <a:extLst>
              <a:ext uri="{FF2B5EF4-FFF2-40B4-BE49-F238E27FC236}">
                <a16:creationId xmlns:a16="http://schemas.microsoft.com/office/drawing/2014/main" id="{F5A0F0A5-AF29-BC4C-094F-975C4C0FB225}"/>
              </a:ext>
            </a:extLst>
          </p:cNvPr>
          <p:cNvSpPr/>
          <p:nvPr/>
        </p:nvSpPr>
        <p:spPr>
          <a:xfrm rot="5400000" flipH="1">
            <a:off x="2486734" y="2076950"/>
            <a:ext cx="52385" cy="2673172"/>
          </a:xfrm>
          <a:custGeom>
            <a:avLst/>
            <a:gdLst/>
            <a:ahLst/>
            <a:cxnLst/>
            <a:rect l="l" t="t" r="r" b="b"/>
            <a:pathLst>
              <a:path w="1169" h="2603" extrusionOk="0">
                <a:moveTo>
                  <a:pt x="1" y="1902"/>
                </a:moveTo>
                <a:cubicBezTo>
                  <a:pt x="1" y="1335"/>
                  <a:pt x="234" y="835"/>
                  <a:pt x="334" y="335"/>
                </a:cubicBezTo>
                <a:cubicBezTo>
                  <a:pt x="368" y="101"/>
                  <a:pt x="568" y="1"/>
                  <a:pt x="835" y="68"/>
                </a:cubicBezTo>
                <a:cubicBezTo>
                  <a:pt x="1035" y="101"/>
                  <a:pt x="1168" y="268"/>
                  <a:pt x="1135" y="468"/>
                </a:cubicBezTo>
                <a:cubicBezTo>
                  <a:pt x="1002" y="1102"/>
                  <a:pt x="835" y="1736"/>
                  <a:pt x="668" y="2369"/>
                </a:cubicBezTo>
                <a:cubicBezTo>
                  <a:pt x="635" y="2536"/>
                  <a:pt x="501" y="2603"/>
                  <a:pt x="334" y="2603"/>
                </a:cubicBezTo>
                <a:cubicBezTo>
                  <a:pt x="168" y="2569"/>
                  <a:pt x="68" y="2469"/>
                  <a:pt x="34" y="2336"/>
                </a:cubicBezTo>
                <a:cubicBezTo>
                  <a:pt x="1" y="2169"/>
                  <a:pt x="1" y="2002"/>
                  <a:pt x="1" y="1902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255;p40">
            <a:extLst>
              <a:ext uri="{FF2B5EF4-FFF2-40B4-BE49-F238E27FC236}">
                <a16:creationId xmlns:a16="http://schemas.microsoft.com/office/drawing/2014/main" id="{16A59D98-E794-C244-B34E-0D522A714CEB}"/>
              </a:ext>
            </a:extLst>
          </p:cNvPr>
          <p:cNvSpPr/>
          <p:nvPr/>
        </p:nvSpPr>
        <p:spPr>
          <a:xfrm rot="10800000" flipH="1">
            <a:off x="1973269" y="1747841"/>
            <a:ext cx="52387" cy="2429375"/>
          </a:xfrm>
          <a:custGeom>
            <a:avLst/>
            <a:gdLst/>
            <a:ahLst/>
            <a:cxnLst/>
            <a:rect l="l" t="t" r="r" b="b"/>
            <a:pathLst>
              <a:path w="1169" h="2603" extrusionOk="0">
                <a:moveTo>
                  <a:pt x="1" y="1902"/>
                </a:moveTo>
                <a:cubicBezTo>
                  <a:pt x="1" y="1335"/>
                  <a:pt x="234" y="835"/>
                  <a:pt x="334" y="335"/>
                </a:cubicBezTo>
                <a:cubicBezTo>
                  <a:pt x="368" y="101"/>
                  <a:pt x="568" y="1"/>
                  <a:pt x="835" y="68"/>
                </a:cubicBezTo>
                <a:cubicBezTo>
                  <a:pt x="1035" y="101"/>
                  <a:pt x="1168" y="268"/>
                  <a:pt x="1135" y="468"/>
                </a:cubicBezTo>
                <a:cubicBezTo>
                  <a:pt x="1002" y="1102"/>
                  <a:pt x="835" y="1736"/>
                  <a:pt x="668" y="2369"/>
                </a:cubicBezTo>
                <a:cubicBezTo>
                  <a:pt x="635" y="2536"/>
                  <a:pt x="501" y="2603"/>
                  <a:pt x="334" y="2603"/>
                </a:cubicBezTo>
                <a:cubicBezTo>
                  <a:pt x="168" y="2569"/>
                  <a:pt x="68" y="2469"/>
                  <a:pt x="34" y="2336"/>
                </a:cubicBezTo>
                <a:cubicBezTo>
                  <a:pt x="1" y="2169"/>
                  <a:pt x="1" y="2002"/>
                  <a:pt x="1" y="1902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255;p40">
            <a:extLst>
              <a:ext uri="{FF2B5EF4-FFF2-40B4-BE49-F238E27FC236}">
                <a16:creationId xmlns:a16="http://schemas.microsoft.com/office/drawing/2014/main" id="{BDC43F4F-E84C-B234-223C-34F7D23C9179}"/>
              </a:ext>
            </a:extLst>
          </p:cNvPr>
          <p:cNvSpPr/>
          <p:nvPr/>
        </p:nvSpPr>
        <p:spPr>
          <a:xfrm rot="10800000" flipH="1">
            <a:off x="2822584" y="1747840"/>
            <a:ext cx="52386" cy="2429376"/>
          </a:xfrm>
          <a:custGeom>
            <a:avLst/>
            <a:gdLst/>
            <a:ahLst/>
            <a:cxnLst/>
            <a:rect l="l" t="t" r="r" b="b"/>
            <a:pathLst>
              <a:path w="1169" h="2603" extrusionOk="0">
                <a:moveTo>
                  <a:pt x="1" y="1902"/>
                </a:moveTo>
                <a:cubicBezTo>
                  <a:pt x="1" y="1335"/>
                  <a:pt x="234" y="835"/>
                  <a:pt x="334" y="335"/>
                </a:cubicBezTo>
                <a:cubicBezTo>
                  <a:pt x="368" y="101"/>
                  <a:pt x="568" y="1"/>
                  <a:pt x="835" y="68"/>
                </a:cubicBezTo>
                <a:cubicBezTo>
                  <a:pt x="1035" y="101"/>
                  <a:pt x="1168" y="268"/>
                  <a:pt x="1135" y="468"/>
                </a:cubicBezTo>
                <a:cubicBezTo>
                  <a:pt x="1002" y="1102"/>
                  <a:pt x="835" y="1736"/>
                  <a:pt x="668" y="2369"/>
                </a:cubicBezTo>
                <a:cubicBezTo>
                  <a:pt x="635" y="2536"/>
                  <a:pt x="501" y="2603"/>
                  <a:pt x="334" y="2603"/>
                </a:cubicBezTo>
                <a:cubicBezTo>
                  <a:pt x="168" y="2569"/>
                  <a:pt x="68" y="2469"/>
                  <a:pt x="34" y="2336"/>
                </a:cubicBezTo>
                <a:cubicBezTo>
                  <a:pt x="1" y="2169"/>
                  <a:pt x="1" y="2002"/>
                  <a:pt x="1" y="1902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" name="Graphique 11" descr="Fermer avec un remplissage uni">
            <a:extLst>
              <a:ext uri="{FF2B5EF4-FFF2-40B4-BE49-F238E27FC236}">
                <a16:creationId xmlns:a16="http://schemas.microsoft.com/office/drawing/2014/main" id="{17DE317E-B5F5-8B4B-3B3F-AC5AA24CEA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13564" y="2592211"/>
            <a:ext cx="749300" cy="749300"/>
          </a:xfrm>
          <a:prstGeom prst="rect">
            <a:avLst/>
          </a:prstGeom>
        </p:spPr>
      </p:pic>
      <p:sp>
        <p:nvSpPr>
          <p:cNvPr id="9" name="Cercle : creux 8">
            <a:extLst>
              <a:ext uri="{FF2B5EF4-FFF2-40B4-BE49-F238E27FC236}">
                <a16:creationId xmlns:a16="http://schemas.microsoft.com/office/drawing/2014/main" id="{D14139A7-FB44-5BF4-471B-37DD81A537CD}"/>
              </a:ext>
            </a:extLst>
          </p:cNvPr>
          <p:cNvSpPr/>
          <p:nvPr/>
        </p:nvSpPr>
        <p:spPr>
          <a:xfrm>
            <a:off x="1236062" y="1859358"/>
            <a:ext cx="557048" cy="557048"/>
          </a:xfrm>
          <a:prstGeom prst="donut">
            <a:avLst>
              <a:gd name="adj" fmla="val 12983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0" name="Graphique 29" descr="Fermer avec un remplissage uni">
            <a:extLst>
              <a:ext uri="{FF2B5EF4-FFF2-40B4-BE49-F238E27FC236}">
                <a16:creationId xmlns:a16="http://schemas.microsoft.com/office/drawing/2014/main" id="{CA2355F8-336E-9A87-E3BF-75373E6A86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34689" y="2587878"/>
            <a:ext cx="749300" cy="749300"/>
          </a:xfrm>
          <a:prstGeom prst="rect">
            <a:avLst/>
          </a:prstGeom>
        </p:spPr>
      </p:pic>
      <p:sp>
        <p:nvSpPr>
          <p:cNvPr id="31" name="Cercle : creux 30">
            <a:extLst>
              <a:ext uri="{FF2B5EF4-FFF2-40B4-BE49-F238E27FC236}">
                <a16:creationId xmlns:a16="http://schemas.microsoft.com/office/drawing/2014/main" id="{AF4366CD-1094-B9EB-ED03-A0FDAD72E2D8}"/>
              </a:ext>
            </a:extLst>
          </p:cNvPr>
          <p:cNvSpPr/>
          <p:nvPr/>
        </p:nvSpPr>
        <p:spPr>
          <a:xfrm>
            <a:off x="1236062" y="2670563"/>
            <a:ext cx="557048" cy="557048"/>
          </a:xfrm>
          <a:prstGeom prst="donut">
            <a:avLst>
              <a:gd name="adj" fmla="val 12983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2" name="Graphique 31" descr="Fermer avec un remplissage uni">
            <a:extLst>
              <a:ext uri="{FF2B5EF4-FFF2-40B4-BE49-F238E27FC236}">
                <a16:creationId xmlns:a16="http://schemas.microsoft.com/office/drawing/2014/main" id="{A2ED072C-1A43-E8AC-5C8D-C5473AE5EC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34343" y="3427916"/>
            <a:ext cx="749300" cy="749300"/>
          </a:xfrm>
          <a:prstGeom prst="rect">
            <a:avLst/>
          </a:prstGeom>
        </p:spPr>
      </p:pic>
      <p:sp>
        <p:nvSpPr>
          <p:cNvPr id="33" name="Cercle : creux 32">
            <a:extLst>
              <a:ext uri="{FF2B5EF4-FFF2-40B4-BE49-F238E27FC236}">
                <a16:creationId xmlns:a16="http://schemas.microsoft.com/office/drawing/2014/main" id="{626538CA-D3CE-3E4A-FF05-605ABF2D65B9}"/>
              </a:ext>
            </a:extLst>
          </p:cNvPr>
          <p:cNvSpPr/>
          <p:nvPr/>
        </p:nvSpPr>
        <p:spPr>
          <a:xfrm>
            <a:off x="3022269" y="1832655"/>
            <a:ext cx="557048" cy="557048"/>
          </a:xfrm>
          <a:prstGeom prst="donut">
            <a:avLst>
              <a:gd name="adj" fmla="val 12983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4" name="Graphique 33" descr="Fermer avec un remplissage uni">
            <a:extLst>
              <a:ext uri="{FF2B5EF4-FFF2-40B4-BE49-F238E27FC236}">
                <a16:creationId xmlns:a16="http://schemas.microsoft.com/office/drawing/2014/main" id="{8FC12767-7D49-3E33-1ED4-7C8FA6AECF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13564" y="1753256"/>
            <a:ext cx="749300" cy="749300"/>
          </a:xfrm>
          <a:prstGeom prst="rect">
            <a:avLst/>
          </a:prstGeom>
        </p:spPr>
      </p:pic>
      <p:sp>
        <p:nvSpPr>
          <p:cNvPr id="35" name="Cercle : creux 34">
            <a:extLst>
              <a:ext uri="{FF2B5EF4-FFF2-40B4-BE49-F238E27FC236}">
                <a16:creationId xmlns:a16="http://schemas.microsoft.com/office/drawing/2014/main" id="{5322F7AA-23E3-D23B-DB69-19EEBC72B38D}"/>
              </a:ext>
            </a:extLst>
          </p:cNvPr>
          <p:cNvSpPr/>
          <p:nvPr/>
        </p:nvSpPr>
        <p:spPr>
          <a:xfrm>
            <a:off x="2104259" y="3529948"/>
            <a:ext cx="557048" cy="557048"/>
          </a:xfrm>
          <a:prstGeom prst="donut">
            <a:avLst>
              <a:gd name="adj" fmla="val 12983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5174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5799;p42">
            <a:extLst>
              <a:ext uri="{FF2B5EF4-FFF2-40B4-BE49-F238E27FC236}">
                <a16:creationId xmlns:a16="http://schemas.microsoft.com/office/drawing/2014/main" id="{EA70DD9D-277E-489B-1E90-A8C30E64D9F7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691112" y="813178"/>
            <a:ext cx="1761775" cy="513600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Raleway" pitchFamily="2" charset="0"/>
              </a:rPr>
              <a:t>PEA</a:t>
            </a:r>
            <a:r>
              <a:rPr lang="en" sz="18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Raleway" pitchFamily="2" charset="0"/>
              </a:rPr>
              <a:t>S</a:t>
            </a:r>
            <a:endParaRPr sz="1800" b="1" dirty="0">
              <a:solidFill>
                <a:schemeClr val="accent1">
                  <a:lumMod val="20000"/>
                  <a:lumOff val="80000"/>
                </a:schemeClr>
              </a:solidFill>
              <a:latin typeface="Raleway" pitchFamily="2" charset="0"/>
            </a:endParaRPr>
          </a:p>
        </p:txBody>
      </p:sp>
      <p:sp>
        <p:nvSpPr>
          <p:cNvPr id="5" name="Google Shape;255;p40">
            <a:extLst>
              <a:ext uri="{FF2B5EF4-FFF2-40B4-BE49-F238E27FC236}">
                <a16:creationId xmlns:a16="http://schemas.microsoft.com/office/drawing/2014/main" id="{6D385D82-E883-5DC7-7A35-7BEBD7C78BF7}"/>
              </a:ext>
            </a:extLst>
          </p:cNvPr>
          <p:cNvSpPr/>
          <p:nvPr/>
        </p:nvSpPr>
        <p:spPr>
          <a:xfrm rot="5400000" flipH="1">
            <a:off x="2486734" y="1148052"/>
            <a:ext cx="52385" cy="2673172"/>
          </a:xfrm>
          <a:custGeom>
            <a:avLst/>
            <a:gdLst/>
            <a:ahLst/>
            <a:cxnLst/>
            <a:rect l="l" t="t" r="r" b="b"/>
            <a:pathLst>
              <a:path w="1169" h="2603" extrusionOk="0">
                <a:moveTo>
                  <a:pt x="1" y="1902"/>
                </a:moveTo>
                <a:cubicBezTo>
                  <a:pt x="1" y="1335"/>
                  <a:pt x="234" y="835"/>
                  <a:pt x="334" y="335"/>
                </a:cubicBezTo>
                <a:cubicBezTo>
                  <a:pt x="368" y="101"/>
                  <a:pt x="568" y="1"/>
                  <a:pt x="835" y="68"/>
                </a:cubicBezTo>
                <a:cubicBezTo>
                  <a:pt x="1035" y="101"/>
                  <a:pt x="1168" y="268"/>
                  <a:pt x="1135" y="468"/>
                </a:cubicBezTo>
                <a:cubicBezTo>
                  <a:pt x="1002" y="1102"/>
                  <a:pt x="835" y="1736"/>
                  <a:pt x="668" y="2369"/>
                </a:cubicBezTo>
                <a:cubicBezTo>
                  <a:pt x="635" y="2536"/>
                  <a:pt x="501" y="2603"/>
                  <a:pt x="334" y="2603"/>
                </a:cubicBezTo>
                <a:cubicBezTo>
                  <a:pt x="168" y="2569"/>
                  <a:pt x="68" y="2469"/>
                  <a:pt x="34" y="2336"/>
                </a:cubicBezTo>
                <a:cubicBezTo>
                  <a:pt x="1" y="2169"/>
                  <a:pt x="1" y="2002"/>
                  <a:pt x="1" y="1902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255;p40">
            <a:extLst>
              <a:ext uri="{FF2B5EF4-FFF2-40B4-BE49-F238E27FC236}">
                <a16:creationId xmlns:a16="http://schemas.microsoft.com/office/drawing/2014/main" id="{F5A0F0A5-AF29-BC4C-094F-975C4C0FB225}"/>
              </a:ext>
            </a:extLst>
          </p:cNvPr>
          <p:cNvSpPr/>
          <p:nvPr/>
        </p:nvSpPr>
        <p:spPr>
          <a:xfrm rot="5400000" flipH="1">
            <a:off x="2486734" y="2076950"/>
            <a:ext cx="52385" cy="2673172"/>
          </a:xfrm>
          <a:custGeom>
            <a:avLst/>
            <a:gdLst/>
            <a:ahLst/>
            <a:cxnLst/>
            <a:rect l="l" t="t" r="r" b="b"/>
            <a:pathLst>
              <a:path w="1169" h="2603" extrusionOk="0">
                <a:moveTo>
                  <a:pt x="1" y="1902"/>
                </a:moveTo>
                <a:cubicBezTo>
                  <a:pt x="1" y="1335"/>
                  <a:pt x="234" y="835"/>
                  <a:pt x="334" y="335"/>
                </a:cubicBezTo>
                <a:cubicBezTo>
                  <a:pt x="368" y="101"/>
                  <a:pt x="568" y="1"/>
                  <a:pt x="835" y="68"/>
                </a:cubicBezTo>
                <a:cubicBezTo>
                  <a:pt x="1035" y="101"/>
                  <a:pt x="1168" y="268"/>
                  <a:pt x="1135" y="468"/>
                </a:cubicBezTo>
                <a:cubicBezTo>
                  <a:pt x="1002" y="1102"/>
                  <a:pt x="835" y="1736"/>
                  <a:pt x="668" y="2369"/>
                </a:cubicBezTo>
                <a:cubicBezTo>
                  <a:pt x="635" y="2536"/>
                  <a:pt x="501" y="2603"/>
                  <a:pt x="334" y="2603"/>
                </a:cubicBezTo>
                <a:cubicBezTo>
                  <a:pt x="168" y="2569"/>
                  <a:pt x="68" y="2469"/>
                  <a:pt x="34" y="2336"/>
                </a:cubicBezTo>
                <a:cubicBezTo>
                  <a:pt x="1" y="2169"/>
                  <a:pt x="1" y="2002"/>
                  <a:pt x="1" y="1902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255;p40">
            <a:extLst>
              <a:ext uri="{FF2B5EF4-FFF2-40B4-BE49-F238E27FC236}">
                <a16:creationId xmlns:a16="http://schemas.microsoft.com/office/drawing/2014/main" id="{16A59D98-E794-C244-B34E-0D522A714CEB}"/>
              </a:ext>
            </a:extLst>
          </p:cNvPr>
          <p:cNvSpPr/>
          <p:nvPr/>
        </p:nvSpPr>
        <p:spPr>
          <a:xfrm rot="10800000" flipH="1">
            <a:off x="1973269" y="1747841"/>
            <a:ext cx="52387" cy="2429375"/>
          </a:xfrm>
          <a:custGeom>
            <a:avLst/>
            <a:gdLst/>
            <a:ahLst/>
            <a:cxnLst/>
            <a:rect l="l" t="t" r="r" b="b"/>
            <a:pathLst>
              <a:path w="1169" h="2603" extrusionOk="0">
                <a:moveTo>
                  <a:pt x="1" y="1902"/>
                </a:moveTo>
                <a:cubicBezTo>
                  <a:pt x="1" y="1335"/>
                  <a:pt x="234" y="835"/>
                  <a:pt x="334" y="335"/>
                </a:cubicBezTo>
                <a:cubicBezTo>
                  <a:pt x="368" y="101"/>
                  <a:pt x="568" y="1"/>
                  <a:pt x="835" y="68"/>
                </a:cubicBezTo>
                <a:cubicBezTo>
                  <a:pt x="1035" y="101"/>
                  <a:pt x="1168" y="268"/>
                  <a:pt x="1135" y="468"/>
                </a:cubicBezTo>
                <a:cubicBezTo>
                  <a:pt x="1002" y="1102"/>
                  <a:pt x="835" y="1736"/>
                  <a:pt x="668" y="2369"/>
                </a:cubicBezTo>
                <a:cubicBezTo>
                  <a:pt x="635" y="2536"/>
                  <a:pt x="501" y="2603"/>
                  <a:pt x="334" y="2603"/>
                </a:cubicBezTo>
                <a:cubicBezTo>
                  <a:pt x="168" y="2569"/>
                  <a:pt x="68" y="2469"/>
                  <a:pt x="34" y="2336"/>
                </a:cubicBezTo>
                <a:cubicBezTo>
                  <a:pt x="1" y="2169"/>
                  <a:pt x="1" y="2002"/>
                  <a:pt x="1" y="1902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255;p40">
            <a:extLst>
              <a:ext uri="{FF2B5EF4-FFF2-40B4-BE49-F238E27FC236}">
                <a16:creationId xmlns:a16="http://schemas.microsoft.com/office/drawing/2014/main" id="{BDC43F4F-E84C-B234-223C-34F7D23C9179}"/>
              </a:ext>
            </a:extLst>
          </p:cNvPr>
          <p:cNvSpPr/>
          <p:nvPr/>
        </p:nvSpPr>
        <p:spPr>
          <a:xfrm rot="10800000" flipH="1">
            <a:off x="2822584" y="1747840"/>
            <a:ext cx="52386" cy="2429376"/>
          </a:xfrm>
          <a:custGeom>
            <a:avLst/>
            <a:gdLst/>
            <a:ahLst/>
            <a:cxnLst/>
            <a:rect l="l" t="t" r="r" b="b"/>
            <a:pathLst>
              <a:path w="1169" h="2603" extrusionOk="0">
                <a:moveTo>
                  <a:pt x="1" y="1902"/>
                </a:moveTo>
                <a:cubicBezTo>
                  <a:pt x="1" y="1335"/>
                  <a:pt x="234" y="835"/>
                  <a:pt x="334" y="335"/>
                </a:cubicBezTo>
                <a:cubicBezTo>
                  <a:pt x="368" y="101"/>
                  <a:pt x="568" y="1"/>
                  <a:pt x="835" y="68"/>
                </a:cubicBezTo>
                <a:cubicBezTo>
                  <a:pt x="1035" y="101"/>
                  <a:pt x="1168" y="268"/>
                  <a:pt x="1135" y="468"/>
                </a:cubicBezTo>
                <a:cubicBezTo>
                  <a:pt x="1002" y="1102"/>
                  <a:pt x="835" y="1736"/>
                  <a:pt x="668" y="2369"/>
                </a:cubicBezTo>
                <a:cubicBezTo>
                  <a:pt x="635" y="2536"/>
                  <a:pt x="501" y="2603"/>
                  <a:pt x="334" y="2603"/>
                </a:cubicBezTo>
                <a:cubicBezTo>
                  <a:pt x="168" y="2569"/>
                  <a:pt x="68" y="2469"/>
                  <a:pt x="34" y="2336"/>
                </a:cubicBezTo>
                <a:cubicBezTo>
                  <a:pt x="1" y="2169"/>
                  <a:pt x="1" y="2002"/>
                  <a:pt x="1" y="1902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" name="Graphique 11" descr="Fermer avec un remplissage uni">
            <a:extLst>
              <a:ext uri="{FF2B5EF4-FFF2-40B4-BE49-F238E27FC236}">
                <a16:creationId xmlns:a16="http://schemas.microsoft.com/office/drawing/2014/main" id="{17DE317E-B5F5-8B4B-3B3F-AC5AA24CEA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13564" y="2592211"/>
            <a:ext cx="749300" cy="749300"/>
          </a:xfrm>
          <a:prstGeom prst="rect">
            <a:avLst/>
          </a:prstGeom>
        </p:spPr>
      </p:pic>
      <p:sp>
        <p:nvSpPr>
          <p:cNvPr id="9" name="Cercle : creux 8">
            <a:extLst>
              <a:ext uri="{FF2B5EF4-FFF2-40B4-BE49-F238E27FC236}">
                <a16:creationId xmlns:a16="http://schemas.microsoft.com/office/drawing/2014/main" id="{D14139A7-FB44-5BF4-471B-37DD81A537CD}"/>
              </a:ext>
            </a:extLst>
          </p:cNvPr>
          <p:cNvSpPr/>
          <p:nvPr/>
        </p:nvSpPr>
        <p:spPr>
          <a:xfrm>
            <a:off x="1236062" y="1859358"/>
            <a:ext cx="557048" cy="557048"/>
          </a:xfrm>
          <a:prstGeom prst="donut">
            <a:avLst>
              <a:gd name="adj" fmla="val 12983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0" name="Graphique 29" descr="Fermer avec un remplissage uni">
            <a:extLst>
              <a:ext uri="{FF2B5EF4-FFF2-40B4-BE49-F238E27FC236}">
                <a16:creationId xmlns:a16="http://schemas.microsoft.com/office/drawing/2014/main" id="{CA2355F8-336E-9A87-E3BF-75373E6A86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34689" y="2587878"/>
            <a:ext cx="749300" cy="749300"/>
          </a:xfrm>
          <a:prstGeom prst="rect">
            <a:avLst/>
          </a:prstGeom>
        </p:spPr>
      </p:pic>
      <p:sp>
        <p:nvSpPr>
          <p:cNvPr id="31" name="Cercle : creux 30">
            <a:extLst>
              <a:ext uri="{FF2B5EF4-FFF2-40B4-BE49-F238E27FC236}">
                <a16:creationId xmlns:a16="http://schemas.microsoft.com/office/drawing/2014/main" id="{AF4366CD-1094-B9EB-ED03-A0FDAD72E2D8}"/>
              </a:ext>
            </a:extLst>
          </p:cNvPr>
          <p:cNvSpPr/>
          <p:nvPr/>
        </p:nvSpPr>
        <p:spPr>
          <a:xfrm>
            <a:off x="1236062" y="2670563"/>
            <a:ext cx="557048" cy="557048"/>
          </a:xfrm>
          <a:prstGeom prst="donut">
            <a:avLst>
              <a:gd name="adj" fmla="val 12983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2" name="Graphique 31" descr="Fermer avec un remplissage uni">
            <a:extLst>
              <a:ext uri="{FF2B5EF4-FFF2-40B4-BE49-F238E27FC236}">
                <a16:creationId xmlns:a16="http://schemas.microsoft.com/office/drawing/2014/main" id="{A2ED072C-1A43-E8AC-5C8D-C5473AE5EC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34343" y="3427916"/>
            <a:ext cx="749300" cy="749300"/>
          </a:xfrm>
          <a:prstGeom prst="rect">
            <a:avLst/>
          </a:prstGeom>
        </p:spPr>
      </p:pic>
      <p:sp>
        <p:nvSpPr>
          <p:cNvPr id="33" name="Cercle : creux 32">
            <a:extLst>
              <a:ext uri="{FF2B5EF4-FFF2-40B4-BE49-F238E27FC236}">
                <a16:creationId xmlns:a16="http://schemas.microsoft.com/office/drawing/2014/main" id="{626538CA-D3CE-3E4A-FF05-605ABF2D65B9}"/>
              </a:ext>
            </a:extLst>
          </p:cNvPr>
          <p:cNvSpPr/>
          <p:nvPr/>
        </p:nvSpPr>
        <p:spPr>
          <a:xfrm>
            <a:off x="3022269" y="1832655"/>
            <a:ext cx="557048" cy="557048"/>
          </a:xfrm>
          <a:prstGeom prst="donut">
            <a:avLst>
              <a:gd name="adj" fmla="val 12983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4" name="Graphique 33" descr="Fermer avec un remplissage uni">
            <a:extLst>
              <a:ext uri="{FF2B5EF4-FFF2-40B4-BE49-F238E27FC236}">
                <a16:creationId xmlns:a16="http://schemas.microsoft.com/office/drawing/2014/main" id="{8FC12767-7D49-3E33-1ED4-7C8FA6AECF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13564" y="1753256"/>
            <a:ext cx="749300" cy="749300"/>
          </a:xfrm>
          <a:prstGeom prst="rect">
            <a:avLst/>
          </a:prstGeom>
        </p:spPr>
      </p:pic>
      <p:sp>
        <p:nvSpPr>
          <p:cNvPr id="35" name="Cercle : creux 34">
            <a:extLst>
              <a:ext uri="{FF2B5EF4-FFF2-40B4-BE49-F238E27FC236}">
                <a16:creationId xmlns:a16="http://schemas.microsoft.com/office/drawing/2014/main" id="{5322F7AA-23E3-D23B-DB69-19EEBC72B38D}"/>
              </a:ext>
            </a:extLst>
          </p:cNvPr>
          <p:cNvSpPr/>
          <p:nvPr/>
        </p:nvSpPr>
        <p:spPr>
          <a:xfrm>
            <a:off x="2104259" y="3529948"/>
            <a:ext cx="557048" cy="557048"/>
          </a:xfrm>
          <a:prstGeom prst="donut">
            <a:avLst>
              <a:gd name="adj" fmla="val 12983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5" name="Graphique 14" descr="Fermer avec un remplissage uni">
            <a:extLst>
              <a:ext uri="{FF2B5EF4-FFF2-40B4-BE49-F238E27FC236}">
                <a16:creationId xmlns:a16="http://schemas.microsoft.com/office/drawing/2014/main" id="{968887BE-F906-F5CA-B7AC-41457E9E01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16967" y="3413798"/>
            <a:ext cx="749300" cy="74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321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5799;p42">
            <a:extLst>
              <a:ext uri="{FF2B5EF4-FFF2-40B4-BE49-F238E27FC236}">
                <a16:creationId xmlns:a16="http://schemas.microsoft.com/office/drawing/2014/main" id="{40704E4A-375F-B177-3A05-6C376C652A10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691112" y="813178"/>
            <a:ext cx="1761775" cy="513600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accent6"/>
                </a:solidFill>
                <a:latin typeface="Raleway" pitchFamily="2" charset="0"/>
              </a:rPr>
              <a:t>objectifs</a:t>
            </a:r>
            <a:endParaRPr sz="1800" b="1" dirty="0">
              <a:solidFill>
                <a:schemeClr val="accent6"/>
              </a:solidFill>
              <a:latin typeface="Raleway" pitchFamily="2" charset="0"/>
            </a:endParaRPr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9597B910-BD42-7261-35C1-11783C4BF39F}"/>
              </a:ext>
            </a:extLst>
          </p:cNvPr>
          <p:cNvGrpSpPr/>
          <p:nvPr/>
        </p:nvGrpSpPr>
        <p:grpSpPr>
          <a:xfrm>
            <a:off x="1661160" y="1914796"/>
            <a:ext cx="6352540" cy="830997"/>
            <a:chOff x="1991360" y="1965596"/>
            <a:chExt cx="6352540" cy="830997"/>
          </a:xfrm>
        </p:grpSpPr>
        <p:sp>
          <p:nvSpPr>
            <p:cNvPr id="6" name="ZoneTexte 5">
              <a:extLst>
                <a:ext uri="{FF2B5EF4-FFF2-40B4-BE49-F238E27FC236}">
                  <a16:creationId xmlns:a16="http://schemas.microsoft.com/office/drawing/2014/main" id="{92445E19-4FA7-5AEE-8795-CF5794225B08}"/>
                </a:ext>
              </a:extLst>
            </p:cNvPr>
            <p:cNvSpPr txBox="1"/>
            <p:nvPr/>
          </p:nvSpPr>
          <p:spPr>
            <a:xfrm>
              <a:off x="2220686" y="1965596"/>
              <a:ext cx="612321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1" i="0" dirty="0">
                  <a:solidFill>
                    <a:schemeClr val="accent6"/>
                  </a:solidFill>
                  <a:effectLst/>
                  <a:latin typeface="Raleway" pitchFamily="2" charset="0"/>
                </a:rPr>
                <a:t>Développer un jeu tic-tac-toe basé sur l’intelligence artificielle pour l’homme Vs IA en implémentant l’algorithme minimax</a:t>
              </a:r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C51FD304-1F07-E67A-C6E2-629D5A681E24}"/>
                </a:ext>
              </a:extLst>
            </p:cNvPr>
            <p:cNvSpPr/>
            <p:nvPr/>
          </p:nvSpPr>
          <p:spPr>
            <a:xfrm>
              <a:off x="1991360" y="2047095"/>
              <a:ext cx="139700" cy="139700"/>
            </a:xfrm>
            <a:prstGeom prst="ellipse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e 9">
            <a:extLst>
              <a:ext uri="{FF2B5EF4-FFF2-40B4-BE49-F238E27FC236}">
                <a16:creationId xmlns:a16="http://schemas.microsoft.com/office/drawing/2014/main" id="{39A91C79-7AFB-7E00-4420-55BE028FB349}"/>
              </a:ext>
            </a:extLst>
          </p:cNvPr>
          <p:cNvGrpSpPr/>
          <p:nvPr/>
        </p:nvGrpSpPr>
        <p:grpSpPr>
          <a:xfrm>
            <a:off x="1661160" y="2883099"/>
            <a:ext cx="6352540" cy="584775"/>
            <a:chOff x="1991360" y="2933899"/>
            <a:chExt cx="6352540" cy="584775"/>
          </a:xfrm>
        </p:grpSpPr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id="{09CC7AE3-354D-1761-288F-BB5C6BF9150D}"/>
                </a:ext>
              </a:extLst>
            </p:cNvPr>
            <p:cNvSpPr txBox="1"/>
            <p:nvPr/>
          </p:nvSpPr>
          <p:spPr>
            <a:xfrm>
              <a:off x="2220686" y="2933899"/>
              <a:ext cx="612321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1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Raleway" pitchFamily="2" charset="0"/>
                </a:rPr>
                <a:t>Analyser la complexité de l’algorithme minimax à travers un jeu de dimension supérieure à 3 (cas 4x4)</a:t>
              </a:r>
            </a:p>
          </p:txBody>
        </p:sp>
        <p:sp>
          <p:nvSpPr>
            <p:cNvPr id="19" name="Ellipse 18">
              <a:extLst>
                <a:ext uri="{FF2B5EF4-FFF2-40B4-BE49-F238E27FC236}">
                  <a16:creationId xmlns:a16="http://schemas.microsoft.com/office/drawing/2014/main" id="{65B783CE-80F4-BB10-C40F-9E2E420EEC1B}"/>
                </a:ext>
              </a:extLst>
            </p:cNvPr>
            <p:cNvSpPr/>
            <p:nvPr/>
          </p:nvSpPr>
          <p:spPr>
            <a:xfrm>
              <a:off x="1991360" y="3015398"/>
              <a:ext cx="139700" cy="1397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e 21">
            <a:extLst>
              <a:ext uri="{FF2B5EF4-FFF2-40B4-BE49-F238E27FC236}">
                <a16:creationId xmlns:a16="http://schemas.microsoft.com/office/drawing/2014/main" id="{6FFA2707-710C-F62D-9A70-9D34366F05C0}"/>
              </a:ext>
            </a:extLst>
          </p:cNvPr>
          <p:cNvGrpSpPr/>
          <p:nvPr/>
        </p:nvGrpSpPr>
        <p:grpSpPr>
          <a:xfrm>
            <a:off x="1661160" y="3640513"/>
            <a:ext cx="6352540" cy="584775"/>
            <a:chOff x="1991360" y="2933899"/>
            <a:chExt cx="6352540" cy="584775"/>
          </a:xfrm>
        </p:grpSpPr>
        <p:sp>
          <p:nvSpPr>
            <p:cNvPr id="23" name="ZoneTexte 22">
              <a:extLst>
                <a:ext uri="{FF2B5EF4-FFF2-40B4-BE49-F238E27FC236}">
                  <a16:creationId xmlns:a16="http://schemas.microsoft.com/office/drawing/2014/main" id="{1D10468A-E27B-1B78-1C92-CF1BF2F92396}"/>
                </a:ext>
              </a:extLst>
            </p:cNvPr>
            <p:cNvSpPr txBox="1"/>
            <p:nvPr/>
          </p:nvSpPr>
          <p:spPr>
            <a:xfrm>
              <a:off x="2220686" y="2933899"/>
              <a:ext cx="612321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1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Raleway" pitchFamily="2" charset="0"/>
                </a:rPr>
                <a:t>Étudier et mettre en œuvre le concept alpha-bêta </a:t>
              </a:r>
              <a:r>
                <a:rPr lang="fr-FR" sz="1600" b="1" i="0" dirty="0" err="1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Raleway" pitchFamily="2" charset="0"/>
                </a:rPr>
                <a:t>pruning</a:t>
              </a:r>
              <a:r>
                <a:rPr lang="fr-FR" sz="1600" b="1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Raleway" pitchFamily="2" charset="0"/>
                </a:rPr>
                <a:t> pour une vitesse de recherche améliorée</a:t>
              </a:r>
            </a:p>
          </p:txBody>
        </p:sp>
        <p:sp>
          <p:nvSpPr>
            <p:cNvPr id="24" name="Ellipse 23">
              <a:extLst>
                <a:ext uri="{FF2B5EF4-FFF2-40B4-BE49-F238E27FC236}">
                  <a16:creationId xmlns:a16="http://schemas.microsoft.com/office/drawing/2014/main" id="{F3969FD2-744C-D075-9084-53572CD45D25}"/>
                </a:ext>
              </a:extLst>
            </p:cNvPr>
            <p:cNvSpPr/>
            <p:nvPr/>
          </p:nvSpPr>
          <p:spPr>
            <a:xfrm>
              <a:off x="1991360" y="3015398"/>
              <a:ext cx="139700" cy="1397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386608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5799;p42">
            <a:extLst>
              <a:ext uri="{FF2B5EF4-FFF2-40B4-BE49-F238E27FC236}">
                <a16:creationId xmlns:a16="http://schemas.microsoft.com/office/drawing/2014/main" id="{40704E4A-375F-B177-3A05-6C376C652A10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691112" y="813178"/>
            <a:ext cx="1761775" cy="513600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accent6"/>
                </a:solidFill>
                <a:latin typeface="Raleway" pitchFamily="2" charset="0"/>
              </a:rPr>
              <a:t>objectifs</a:t>
            </a:r>
            <a:endParaRPr sz="1800" b="1" dirty="0">
              <a:solidFill>
                <a:schemeClr val="accent6"/>
              </a:solidFill>
              <a:latin typeface="Raleway" pitchFamily="2" charset="0"/>
            </a:endParaRPr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9597B910-BD42-7261-35C1-11783C4BF39F}"/>
              </a:ext>
            </a:extLst>
          </p:cNvPr>
          <p:cNvGrpSpPr/>
          <p:nvPr/>
        </p:nvGrpSpPr>
        <p:grpSpPr>
          <a:xfrm>
            <a:off x="1661160" y="1914796"/>
            <a:ext cx="6352540" cy="830997"/>
            <a:chOff x="1991360" y="1965596"/>
            <a:chExt cx="6352540" cy="830997"/>
          </a:xfrm>
        </p:grpSpPr>
        <p:sp>
          <p:nvSpPr>
            <p:cNvPr id="6" name="ZoneTexte 5">
              <a:extLst>
                <a:ext uri="{FF2B5EF4-FFF2-40B4-BE49-F238E27FC236}">
                  <a16:creationId xmlns:a16="http://schemas.microsoft.com/office/drawing/2014/main" id="{92445E19-4FA7-5AEE-8795-CF5794225B08}"/>
                </a:ext>
              </a:extLst>
            </p:cNvPr>
            <p:cNvSpPr txBox="1"/>
            <p:nvPr/>
          </p:nvSpPr>
          <p:spPr>
            <a:xfrm>
              <a:off x="2220686" y="1965596"/>
              <a:ext cx="612321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1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Raleway" pitchFamily="2" charset="0"/>
                </a:rPr>
                <a:t>Développer un jeu tic-tac-toe basé sur l’intelligence artificielle pour l’homme Vs IA en implémentant l’algorithme minimax</a:t>
              </a:r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C51FD304-1F07-E67A-C6E2-629D5A681E24}"/>
                </a:ext>
              </a:extLst>
            </p:cNvPr>
            <p:cNvSpPr/>
            <p:nvPr/>
          </p:nvSpPr>
          <p:spPr>
            <a:xfrm>
              <a:off x="1991360" y="2047095"/>
              <a:ext cx="139700" cy="1397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e 9">
            <a:extLst>
              <a:ext uri="{FF2B5EF4-FFF2-40B4-BE49-F238E27FC236}">
                <a16:creationId xmlns:a16="http://schemas.microsoft.com/office/drawing/2014/main" id="{39A91C79-7AFB-7E00-4420-55BE028FB349}"/>
              </a:ext>
            </a:extLst>
          </p:cNvPr>
          <p:cNvGrpSpPr/>
          <p:nvPr/>
        </p:nvGrpSpPr>
        <p:grpSpPr>
          <a:xfrm>
            <a:off x="1661160" y="2883099"/>
            <a:ext cx="6352540" cy="584775"/>
            <a:chOff x="1991360" y="2933899"/>
            <a:chExt cx="6352540" cy="584775"/>
          </a:xfrm>
        </p:grpSpPr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id="{09CC7AE3-354D-1761-288F-BB5C6BF9150D}"/>
                </a:ext>
              </a:extLst>
            </p:cNvPr>
            <p:cNvSpPr txBox="1"/>
            <p:nvPr/>
          </p:nvSpPr>
          <p:spPr>
            <a:xfrm>
              <a:off x="2220686" y="2933899"/>
              <a:ext cx="612321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1" i="0" dirty="0">
                  <a:solidFill>
                    <a:schemeClr val="accent6"/>
                  </a:solidFill>
                  <a:effectLst/>
                  <a:latin typeface="Raleway" pitchFamily="2" charset="0"/>
                </a:rPr>
                <a:t>Analyser la complexité de l’algorithme minimax à travers un jeu de dimension supérieure à 3 (cas 4x4)</a:t>
              </a:r>
            </a:p>
          </p:txBody>
        </p:sp>
        <p:sp>
          <p:nvSpPr>
            <p:cNvPr id="19" name="Ellipse 18">
              <a:extLst>
                <a:ext uri="{FF2B5EF4-FFF2-40B4-BE49-F238E27FC236}">
                  <a16:creationId xmlns:a16="http://schemas.microsoft.com/office/drawing/2014/main" id="{65B783CE-80F4-BB10-C40F-9E2E420EEC1B}"/>
                </a:ext>
              </a:extLst>
            </p:cNvPr>
            <p:cNvSpPr/>
            <p:nvPr/>
          </p:nvSpPr>
          <p:spPr>
            <a:xfrm>
              <a:off x="1991360" y="3015398"/>
              <a:ext cx="139700" cy="139700"/>
            </a:xfrm>
            <a:prstGeom prst="ellipse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e 21">
            <a:extLst>
              <a:ext uri="{FF2B5EF4-FFF2-40B4-BE49-F238E27FC236}">
                <a16:creationId xmlns:a16="http://schemas.microsoft.com/office/drawing/2014/main" id="{6FFA2707-710C-F62D-9A70-9D34366F05C0}"/>
              </a:ext>
            </a:extLst>
          </p:cNvPr>
          <p:cNvGrpSpPr/>
          <p:nvPr/>
        </p:nvGrpSpPr>
        <p:grpSpPr>
          <a:xfrm>
            <a:off x="1661160" y="3640513"/>
            <a:ext cx="6352540" cy="584775"/>
            <a:chOff x="1991360" y="2933899"/>
            <a:chExt cx="6352540" cy="584775"/>
          </a:xfrm>
        </p:grpSpPr>
        <p:sp>
          <p:nvSpPr>
            <p:cNvPr id="23" name="ZoneTexte 22">
              <a:extLst>
                <a:ext uri="{FF2B5EF4-FFF2-40B4-BE49-F238E27FC236}">
                  <a16:creationId xmlns:a16="http://schemas.microsoft.com/office/drawing/2014/main" id="{1D10468A-E27B-1B78-1C92-CF1BF2F92396}"/>
                </a:ext>
              </a:extLst>
            </p:cNvPr>
            <p:cNvSpPr txBox="1"/>
            <p:nvPr/>
          </p:nvSpPr>
          <p:spPr>
            <a:xfrm>
              <a:off x="2220686" y="2933899"/>
              <a:ext cx="612321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1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Raleway" pitchFamily="2" charset="0"/>
                </a:rPr>
                <a:t>Étudier et mettre en œuvre le concept alpha-bêta </a:t>
              </a:r>
              <a:r>
                <a:rPr lang="fr-FR" sz="1600" b="1" i="0" dirty="0" err="1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Raleway" pitchFamily="2" charset="0"/>
                </a:rPr>
                <a:t>pruning</a:t>
              </a:r>
              <a:r>
                <a:rPr lang="fr-FR" sz="1600" b="1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Raleway" pitchFamily="2" charset="0"/>
                </a:rPr>
                <a:t> pour une vitesse de recherche améliorée</a:t>
              </a:r>
            </a:p>
          </p:txBody>
        </p:sp>
        <p:sp>
          <p:nvSpPr>
            <p:cNvPr id="24" name="Ellipse 23">
              <a:extLst>
                <a:ext uri="{FF2B5EF4-FFF2-40B4-BE49-F238E27FC236}">
                  <a16:creationId xmlns:a16="http://schemas.microsoft.com/office/drawing/2014/main" id="{F3969FD2-744C-D075-9084-53572CD45D25}"/>
                </a:ext>
              </a:extLst>
            </p:cNvPr>
            <p:cNvSpPr/>
            <p:nvPr/>
          </p:nvSpPr>
          <p:spPr>
            <a:xfrm>
              <a:off x="1991360" y="3015398"/>
              <a:ext cx="139700" cy="1397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5799;p42">
            <a:extLst>
              <a:ext uri="{FF2B5EF4-FFF2-40B4-BE49-F238E27FC236}">
                <a16:creationId xmlns:a16="http://schemas.microsoft.com/office/drawing/2014/main" id="{40704E4A-375F-B177-3A05-6C376C652A10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691112" y="813178"/>
            <a:ext cx="1761775" cy="513600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accent6"/>
                </a:solidFill>
                <a:latin typeface="Raleway" pitchFamily="2" charset="0"/>
              </a:rPr>
              <a:t>objectifs</a:t>
            </a:r>
            <a:endParaRPr sz="1800" b="1" dirty="0">
              <a:solidFill>
                <a:schemeClr val="accent6"/>
              </a:solidFill>
              <a:latin typeface="Raleway" pitchFamily="2" charset="0"/>
            </a:endParaRPr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9597B910-BD42-7261-35C1-11783C4BF39F}"/>
              </a:ext>
            </a:extLst>
          </p:cNvPr>
          <p:cNvGrpSpPr/>
          <p:nvPr/>
        </p:nvGrpSpPr>
        <p:grpSpPr>
          <a:xfrm>
            <a:off x="1661160" y="1914796"/>
            <a:ext cx="6352540" cy="830997"/>
            <a:chOff x="1991360" y="1965596"/>
            <a:chExt cx="6352540" cy="830997"/>
          </a:xfrm>
        </p:grpSpPr>
        <p:sp>
          <p:nvSpPr>
            <p:cNvPr id="6" name="ZoneTexte 5">
              <a:extLst>
                <a:ext uri="{FF2B5EF4-FFF2-40B4-BE49-F238E27FC236}">
                  <a16:creationId xmlns:a16="http://schemas.microsoft.com/office/drawing/2014/main" id="{92445E19-4FA7-5AEE-8795-CF5794225B08}"/>
                </a:ext>
              </a:extLst>
            </p:cNvPr>
            <p:cNvSpPr txBox="1"/>
            <p:nvPr/>
          </p:nvSpPr>
          <p:spPr>
            <a:xfrm>
              <a:off x="2220686" y="1965596"/>
              <a:ext cx="612321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1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Raleway" pitchFamily="2" charset="0"/>
                </a:rPr>
                <a:t>Développer un jeu tic-tac-toe basé sur l’intelligence artificielle pour l’homme Vs IA en implémentant l’algorithme minimax</a:t>
              </a:r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C51FD304-1F07-E67A-C6E2-629D5A681E24}"/>
                </a:ext>
              </a:extLst>
            </p:cNvPr>
            <p:cNvSpPr/>
            <p:nvPr/>
          </p:nvSpPr>
          <p:spPr>
            <a:xfrm>
              <a:off x="1991360" y="2047095"/>
              <a:ext cx="139700" cy="1397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e 9">
            <a:extLst>
              <a:ext uri="{FF2B5EF4-FFF2-40B4-BE49-F238E27FC236}">
                <a16:creationId xmlns:a16="http://schemas.microsoft.com/office/drawing/2014/main" id="{39A91C79-7AFB-7E00-4420-55BE028FB349}"/>
              </a:ext>
            </a:extLst>
          </p:cNvPr>
          <p:cNvGrpSpPr/>
          <p:nvPr/>
        </p:nvGrpSpPr>
        <p:grpSpPr>
          <a:xfrm>
            <a:off x="1661160" y="2883099"/>
            <a:ext cx="6352540" cy="584775"/>
            <a:chOff x="1991360" y="2933899"/>
            <a:chExt cx="6352540" cy="584775"/>
          </a:xfrm>
        </p:grpSpPr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id="{09CC7AE3-354D-1761-288F-BB5C6BF9150D}"/>
                </a:ext>
              </a:extLst>
            </p:cNvPr>
            <p:cNvSpPr txBox="1"/>
            <p:nvPr/>
          </p:nvSpPr>
          <p:spPr>
            <a:xfrm>
              <a:off x="2220686" y="2933899"/>
              <a:ext cx="612321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1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Raleway" pitchFamily="2" charset="0"/>
                </a:rPr>
                <a:t>Analyser la complexité de l’algorithme minimax à travers un jeu de dimension supérieure à 3 (cas 4x4)</a:t>
              </a:r>
            </a:p>
          </p:txBody>
        </p:sp>
        <p:sp>
          <p:nvSpPr>
            <p:cNvPr id="19" name="Ellipse 18">
              <a:extLst>
                <a:ext uri="{FF2B5EF4-FFF2-40B4-BE49-F238E27FC236}">
                  <a16:creationId xmlns:a16="http://schemas.microsoft.com/office/drawing/2014/main" id="{65B783CE-80F4-BB10-C40F-9E2E420EEC1B}"/>
                </a:ext>
              </a:extLst>
            </p:cNvPr>
            <p:cNvSpPr/>
            <p:nvPr/>
          </p:nvSpPr>
          <p:spPr>
            <a:xfrm>
              <a:off x="1991360" y="3015398"/>
              <a:ext cx="139700" cy="1397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2" name="Groupe 21">
            <a:extLst>
              <a:ext uri="{FF2B5EF4-FFF2-40B4-BE49-F238E27FC236}">
                <a16:creationId xmlns:a16="http://schemas.microsoft.com/office/drawing/2014/main" id="{6FFA2707-710C-F62D-9A70-9D34366F05C0}"/>
              </a:ext>
            </a:extLst>
          </p:cNvPr>
          <p:cNvGrpSpPr/>
          <p:nvPr/>
        </p:nvGrpSpPr>
        <p:grpSpPr>
          <a:xfrm>
            <a:off x="1661160" y="3640513"/>
            <a:ext cx="6352540" cy="584775"/>
            <a:chOff x="1991360" y="2933899"/>
            <a:chExt cx="6352540" cy="584775"/>
          </a:xfrm>
        </p:grpSpPr>
        <p:sp>
          <p:nvSpPr>
            <p:cNvPr id="23" name="ZoneTexte 22">
              <a:extLst>
                <a:ext uri="{FF2B5EF4-FFF2-40B4-BE49-F238E27FC236}">
                  <a16:creationId xmlns:a16="http://schemas.microsoft.com/office/drawing/2014/main" id="{1D10468A-E27B-1B78-1C92-CF1BF2F92396}"/>
                </a:ext>
              </a:extLst>
            </p:cNvPr>
            <p:cNvSpPr txBox="1"/>
            <p:nvPr/>
          </p:nvSpPr>
          <p:spPr>
            <a:xfrm>
              <a:off x="2220686" y="2933899"/>
              <a:ext cx="612321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1" i="0" dirty="0">
                  <a:solidFill>
                    <a:schemeClr val="accent6"/>
                  </a:solidFill>
                  <a:effectLst/>
                  <a:latin typeface="Raleway" pitchFamily="2" charset="0"/>
                </a:rPr>
                <a:t>Étudier et mettre en œuvre le concept alpha-bêta </a:t>
              </a:r>
              <a:r>
                <a:rPr lang="fr-FR" sz="1600" b="1" i="0" dirty="0" err="1">
                  <a:solidFill>
                    <a:schemeClr val="accent6"/>
                  </a:solidFill>
                  <a:effectLst/>
                  <a:latin typeface="Raleway" pitchFamily="2" charset="0"/>
                </a:rPr>
                <a:t>pruning</a:t>
              </a:r>
              <a:r>
                <a:rPr lang="fr-FR" sz="1600" b="1" i="0" dirty="0">
                  <a:solidFill>
                    <a:schemeClr val="accent6"/>
                  </a:solidFill>
                  <a:effectLst/>
                  <a:latin typeface="Raleway" pitchFamily="2" charset="0"/>
                </a:rPr>
                <a:t> pour une vitesse de recherche améliorée</a:t>
              </a:r>
            </a:p>
          </p:txBody>
        </p:sp>
        <p:sp>
          <p:nvSpPr>
            <p:cNvPr id="24" name="Ellipse 23">
              <a:extLst>
                <a:ext uri="{FF2B5EF4-FFF2-40B4-BE49-F238E27FC236}">
                  <a16:creationId xmlns:a16="http://schemas.microsoft.com/office/drawing/2014/main" id="{F3969FD2-744C-D075-9084-53572CD45D25}"/>
                </a:ext>
              </a:extLst>
            </p:cNvPr>
            <p:cNvSpPr/>
            <p:nvPr/>
          </p:nvSpPr>
          <p:spPr>
            <a:xfrm>
              <a:off x="1991360" y="3015398"/>
              <a:ext cx="139700" cy="139700"/>
            </a:xfrm>
            <a:prstGeom prst="ellipse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09984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FD819A1E-2993-F966-B552-3EF7338EA00F}"/>
              </a:ext>
            </a:extLst>
          </p:cNvPr>
          <p:cNvSpPr/>
          <p:nvPr/>
        </p:nvSpPr>
        <p:spPr>
          <a:xfrm>
            <a:off x="0" y="1"/>
            <a:ext cx="9143060" cy="5143500"/>
          </a:xfrm>
          <a:prstGeom prst="rect">
            <a:avLst/>
          </a:prstGeom>
          <a:solidFill>
            <a:schemeClr val="dk1">
              <a:alpha val="64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98" name="Google Shape;5798;p42"/>
          <p:cNvSpPr txBox="1">
            <a:spLocks noGrp="1"/>
          </p:cNvSpPr>
          <p:nvPr>
            <p:ph type="title"/>
          </p:nvPr>
        </p:nvSpPr>
        <p:spPr>
          <a:xfrm>
            <a:off x="1276935" y="2405013"/>
            <a:ext cx="5802900" cy="88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Alg. MINMAX</a:t>
            </a:r>
            <a:endParaRPr dirty="0"/>
          </a:p>
        </p:txBody>
      </p:sp>
      <p:sp>
        <p:nvSpPr>
          <p:cNvPr id="5799" name="Google Shape;5799;p42"/>
          <p:cNvSpPr txBox="1">
            <a:spLocks noGrp="1"/>
          </p:cNvSpPr>
          <p:nvPr>
            <p:ph type="subTitle" idx="1"/>
          </p:nvPr>
        </p:nvSpPr>
        <p:spPr>
          <a:xfrm>
            <a:off x="1616425" y="3597300"/>
            <a:ext cx="4834800" cy="513600"/>
          </a:xfrm>
          <a:prstGeom prst="round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Raleway" pitchFamily="2" charset="0"/>
              </a:rPr>
              <a:t>Principe</a:t>
            </a:r>
            <a:endParaRPr b="1" dirty="0">
              <a:latin typeface="Raleway" pitchFamily="2" charset="0"/>
            </a:endParaRPr>
          </a:p>
        </p:txBody>
      </p:sp>
      <p:sp>
        <p:nvSpPr>
          <p:cNvPr id="5800" name="Google Shape;5800;p42"/>
          <p:cNvSpPr/>
          <p:nvPr/>
        </p:nvSpPr>
        <p:spPr>
          <a:xfrm>
            <a:off x="1621980" y="1032532"/>
            <a:ext cx="1055400" cy="1002900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 b="1">
              <a:solidFill>
                <a:srgbClr val="B7B7B7"/>
              </a:solidFill>
              <a:latin typeface="Spartan"/>
              <a:ea typeface="Spartan"/>
              <a:cs typeface="Spartan"/>
              <a:sym typeface="Spartan"/>
            </a:endParaRPr>
          </a:p>
        </p:txBody>
      </p:sp>
      <p:sp>
        <p:nvSpPr>
          <p:cNvPr id="5801" name="Google Shape;5801;p42"/>
          <p:cNvSpPr txBox="1">
            <a:spLocks noGrp="1"/>
          </p:cNvSpPr>
          <p:nvPr>
            <p:ph type="title" idx="2"/>
          </p:nvPr>
        </p:nvSpPr>
        <p:spPr>
          <a:xfrm>
            <a:off x="1694210" y="1091926"/>
            <a:ext cx="911100" cy="88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grpSp>
        <p:nvGrpSpPr>
          <p:cNvPr id="5802" name="Google Shape;5802;p42"/>
          <p:cNvGrpSpPr/>
          <p:nvPr/>
        </p:nvGrpSpPr>
        <p:grpSpPr>
          <a:xfrm>
            <a:off x="7532980" y="1542579"/>
            <a:ext cx="537909" cy="2581400"/>
            <a:chOff x="7519453" y="1542579"/>
            <a:chExt cx="537909" cy="2581400"/>
          </a:xfrm>
        </p:grpSpPr>
        <p:sp>
          <p:nvSpPr>
            <p:cNvPr id="5803" name="Google Shape;5803;p42"/>
            <p:cNvSpPr/>
            <p:nvPr/>
          </p:nvSpPr>
          <p:spPr>
            <a:xfrm>
              <a:off x="7519456" y="2053779"/>
              <a:ext cx="537900" cy="511200"/>
            </a:xfrm>
            <a:prstGeom prst="round2DiagRect">
              <a:avLst>
                <a:gd name="adj1" fmla="val 16667"/>
                <a:gd name="adj2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 b="1" dirty="0">
                  <a:solidFill>
                    <a:schemeClr val="accent2"/>
                  </a:solidFill>
                  <a:latin typeface="Spartan"/>
                  <a:ea typeface="Spartan"/>
                  <a:cs typeface="Spartan"/>
                  <a:sym typeface="Spartan"/>
                </a:rPr>
                <a:t>O</a:t>
              </a:r>
              <a:endParaRPr sz="600" b="1" dirty="0">
                <a:solidFill>
                  <a:schemeClr val="accent2"/>
                </a:solidFill>
                <a:latin typeface="Spartan"/>
                <a:ea typeface="Spartan"/>
                <a:cs typeface="Spartan"/>
                <a:sym typeface="Spartan"/>
              </a:endParaRPr>
            </a:p>
          </p:txBody>
        </p:sp>
        <p:sp>
          <p:nvSpPr>
            <p:cNvPr id="5804" name="Google Shape;5804;p42"/>
            <p:cNvSpPr/>
            <p:nvPr/>
          </p:nvSpPr>
          <p:spPr>
            <a:xfrm>
              <a:off x="7519462" y="1542579"/>
              <a:ext cx="537900" cy="511200"/>
            </a:xfrm>
            <a:prstGeom prst="round2DiagRect">
              <a:avLst>
                <a:gd name="adj1" fmla="val 16667"/>
                <a:gd name="adj2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 b="1" dirty="0">
                  <a:solidFill>
                    <a:schemeClr val="accent2"/>
                  </a:solidFill>
                  <a:latin typeface="Spartan"/>
                  <a:ea typeface="Spartan"/>
                  <a:cs typeface="Spartan"/>
                  <a:sym typeface="Spartan"/>
                </a:rPr>
                <a:t>X</a:t>
              </a:r>
              <a:endParaRPr sz="600" b="1" dirty="0">
                <a:solidFill>
                  <a:schemeClr val="accent2"/>
                </a:solidFill>
                <a:latin typeface="Spartan"/>
                <a:ea typeface="Spartan"/>
                <a:cs typeface="Spartan"/>
                <a:sym typeface="Spartan"/>
              </a:endParaRPr>
            </a:p>
          </p:txBody>
        </p:sp>
        <p:sp>
          <p:nvSpPr>
            <p:cNvPr id="5805" name="Google Shape;5805;p42"/>
            <p:cNvSpPr/>
            <p:nvPr/>
          </p:nvSpPr>
          <p:spPr>
            <a:xfrm>
              <a:off x="7519453" y="2564979"/>
              <a:ext cx="537900" cy="511200"/>
            </a:xfrm>
            <a:prstGeom prst="round2DiagRect">
              <a:avLst>
                <a:gd name="adj1" fmla="val 16667"/>
                <a:gd name="adj2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 b="1" dirty="0">
                  <a:solidFill>
                    <a:schemeClr val="accent2"/>
                  </a:solidFill>
                  <a:latin typeface="Spartan"/>
                  <a:ea typeface="Spartan"/>
                  <a:cs typeface="Spartan"/>
                  <a:sym typeface="Spartan"/>
                </a:rPr>
                <a:t>X</a:t>
              </a:r>
              <a:endParaRPr sz="600" b="1" dirty="0">
                <a:solidFill>
                  <a:schemeClr val="accent2"/>
                </a:solidFill>
                <a:latin typeface="Spartan"/>
                <a:ea typeface="Spartan"/>
                <a:cs typeface="Spartan"/>
                <a:sym typeface="Spartan"/>
              </a:endParaRPr>
            </a:p>
          </p:txBody>
        </p:sp>
        <p:sp>
          <p:nvSpPr>
            <p:cNvPr id="5806" name="Google Shape;5806;p42"/>
            <p:cNvSpPr/>
            <p:nvPr/>
          </p:nvSpPr>
          <p:spPr>
            <a:xfrm>
              <a:off x="7519453" y="3088879"/>
              <a:ext cx="537900" cy="511200"/>
            </a:xfrm>
            <a:prstGeom prst="round2DiagRect">
              <a:avLst>
                <a:gd name="adj1" fmla="val 16667"/>
                <a:gd name="adj2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 b="1" dirty="0">
                  <a:solidFill>
                    <a:schemeClr val="accent2"/>
                  </a:solidFill>
                  <a:latin typeface="Spartan"/>
                  <a:ea typeface="Spartan"/>
                  <a:cs typeface="Spartan"/>
                  <a:sym typeface="Spartan"/>
                </a:rPr>
                <a:t>X</a:t>
              </a:r>
              <a:endParaRPr sz="600" b="1" dirty="0">
                <a:solidFill>
                  <a:schemeClr val="accent2"/>
                </a:solidFill>
                <a:latin typeface="Spartan"/>
                <a:ea typeface="Spartan"/>
                <a:cs typeface="Spartan"/>
                <a:sym typeface="Spartan"/>
              </a:endParaRPr>
            </a:p>
          </p:txBody>
        </p:sp>
        <p:sp>
          <p:nvSpPr>
            <p:cNvPr id="5807" name="Google Shape;5807;p42"/>
            <p:cNvSpPr/>
            <p:nvPr/>
          </p:nvSpPr>
          <p:spPr>
            <a:xfrm>
              <a:off x="7519453" y="3612779"/>
              <a:ext cx="537900" cy="511200"/>
            </a:xfrm>
            <a:prstGeom prst="round2DiagRect">
              <a:avLst>
                <a:gd name="adj1" fmla="val 16667"/>
                <a:gd name="adj2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 b="1" dirty="0">
                  <a:solidFill>
                    <a:schemeClr val="accent2"/>
                  </a:solidFill>
                  <a:latin typeface="Spartan"/>
                  <a:ea typeface="Spartan"/>
                  <a:cs typeface="Spartan"/>
                  <a:sym typeface="Spartan"/>
                </a:rPr>
                <a:t>O</a:t>
              </a:r>
              <a:endParaRPr sz="600" b="1" dirty="0">
                <a:solidFill>
                  <a:schemeClr val="accent2"/>
                </a:solidFill>
                <a:latin typeface="Spartan"/>
                <a:ea typeface="Spartan"/>
                <a:cs typeface="Spartan"/>
                <a:sym typeface="Spartan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566984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que 2" descr="Utilisateur contour">
            <a:extLst>
              <a:ext uri="{FF2B5EF4-FFF2-40B4-BE49-F238E27FC236}">
                <a16:creationId xmlns:a16="http://schemas.microsoft.com/office/drawing/2014/main" id="{CCFF54CA-169C-D12B-F956-3E862FE405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41983" y="1824791"/>
            <a:ext cx="630056" cy="630056"/>
          </a:xfrm>
          <a:prstGeom prst="rect">
            <a:avLst/>
          </a:prstGeom>
        </p:spPr>
      </p:pic>
      <p:pic>
        <p:nvPicPr>
          <p:cNvPr id="5" name="Graphique 4" descr="Utilisateur contour">
            <a:extLst>
              <a:ext uri="{FF2B5EF4-FFF2-40B4-BE49-F238E27FC236}">
                <a16:creationId xmlns:a16="http://schemas.microsoft.com/office/drawing/2014/main" id="{41CA3855-0D68-71F0-4630-85B94213E2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41983" y="2775590"/>
            <a:ext cx="630056" cy="630056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320ECB25-6B81-3897-9F17-D9634844CE5A}"/>
              </a:ext>
            </a:extLst>
          </p:cNvPr>
          <p:cNvSpPr txBox="1"/>
          <p:nvPr/>
        </p:nvSpPr>
        <p:spPr>
          <a:xfrm>
            <a:off x="2519266" y="1931627"/>
            <a:ext cx="1287625" cy="578882"/>
          </a:xfrm>
          <a:prstGeom prst="roundRect">
            <a:avLst/>
          </a:prstGeom>
          <a:solidFill>
            <a:schemeClr val="accent4">
              <a:lumMod val="95000"/>
              <a:alpha val="78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B050"/>
                </a:solidFill>
                <a:latin typeface="Raleway" pitchFamily="2" charset="0"/>
              </a:rPr>
              <a:t>MAX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DAAAC548-342C-6EA1-9F3D-5E8F9878434D}"/>
              </a:ext>
            </a:extLst>
          </p:cNvPr>
          <p:cNvSpPr txBox="1"/>
          <p:nvPr/>
        </p:nvSpPr>
        <p:spPr>
          <a:xfrm>
            <a:off x="2519265" y="2801177"/>
            <a:ext cx="1287625" cy="578882"/>
          </a:xfrm>
          <a:prstGeom prst="roundRect">
            <a:avLst/>
          </a:prstGeom>
          <a:solidFill>
            <a:schemeClr val="accent4">
              <a:lumMod val="95000"/>
              <a:alpha val="78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C00000"/>
                </a:solidFill>
                <a:latin typeface="Raleway" pitchFamily="2" charset="0"/>
              </a:rPr>
              <a:t>MIN</a:t>
            </a:r>
          </a:p>
        </p:txBody>
      </p:sp>
      <p:sp>
        <p:nvSpPr>
          <p:cNvPr id="8" name="Google Shape;255;p40">
            <a:extLst>
              <a:ext uri="{FF2B5EF4-FFF2-40B4-BE49-F238E27FC236}">
                <a16:creationId xmlns:a16="http://schemas.microsoft.com/office/drawing/2014/main" id="{9AC4C6B9-D8D6-118D-71A6-193A74D8A00A}"/>
              </a:ext>
            </a:extLst>
          </p:cNvPr>
          <p:cNvSpPr/>
          <p:nvPr/>
        </p:nvSpPr>
        <p:spPr>
          <a:xfrm rot="10800000" flipH="1">
            <a:off x="4292082" y="1180198"/>
            <a:ext cx="47565" cy="3190784"/>
          </a:xfrm>
          <a:custGeom>
            <a:avLst/>
            <a:gdLst/>
            <a:ahLst/>
            <a:cxnLst/>
            <a:rect l="l" t="t" r="r" b="b"/>
            <a:pathLst>
              <a:path w="1169" h="2603" extrusionOk="0">
                <a:moveTo>
                  <a:pt x="1" y="1902"/>
                </a:moveTo>
                <a:cubicBezTo>
                  <a:pt x="1" y="1335"/>
                  <a:pt x="234" y="835"/>
                  <a:pt x="334" y="335"/>
                </a:cubicBezTo>
                <a:cubicBezTo>
                  <a:pt x="368" y="101"/>
                  <a:pt x="568" y="1"/>
                  <a:pt x="835" y="68"/>
                </a:cubicBezTo>
                <a:cubicBezTo>
                  <a:pt x="1035" y="101"/>
                  <a:pt x="1168" y="268"/>
                  <a:pt x="1135" y="468"/>
                </a:cubicBezTo>
                <a:cubicBezTo>
                  <a:pt x="1002" y="1102"/>
                  <a:pt x="835" y="1736"/>
                  <a:pt x="668" y="2369"/>
                </a:cubicBezTo>
                <a:cubicBezTo>
                  <a:pt x="635" y="2536"/>
                  <a:pt x="501" y="2603"/>
                  <a:pt x="334" y="2603"/>
                </a:cubicBezTo>
                <a:cubicBezTo>
                  <a:pt x="168" y="2569"/>
                  <a:pt x="68" y="2469"/>
                  <a:pt x="34" y="2336"/>
                </a:cubicBezTo>
                <a:cubicBezTo>
                  <a:pt x="1" y="2169"/>
                  <a:pt x="1" y="2002"/>
                  <a:pt x="1" y="1902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" name="Groupe 24">
            <a:extLst>
              <a:ext uri="{FF2B5EF4-FFF2-40B4-BE49-F238E27FC236}">
                <a16:creationId xmlns:a16="http://schemas.microsoft.com/office/drawing/2014/main" id="{340AA622-7DA3-3326-3414-810F9A9F6A64}"/>
              </a:ext>
            </a:extLst>
          </p:cNvPr>
          <p:cNvGrpSpPr/>
          <p:nvPr/>
        </p:nvGrpSpPr>
        <p:grpSpPr>
          <a:xfrm>
            <a:off x="4670366" y="1368561"/>
            <a:ext cx="3166688" cy="2705932"/>
            <a:chOff x="4670366" y="1368561"/>
            <a:chExt cx="3166688" cy="2705932"/>
          </a:xfrm>
        </p:grpSpPr>
        <p:grpSp>
          <p:nvGrpSpPr>
            <p:cNvPr id="10" name="Groupe 9">
              <a:extLst>
                <a:ext uri="{FF2B5EF4-FFF2-40B4-BE49-F238E27FC236}">
                  <a16:creationId xmlns:a16="http://schemas.microsoft.com/office/drawing/2014/main" id="{FC9513E1-3B35-6140-CDC2-2A422B6CA10B}"/>
                </a:ext>
              </a:extLst>
            </p:cNvPr>
            <p:cNvGrpSpPr/>
            <p:nvPr/>
          </p:nvGrpSpPr>
          <p:grpSpPr>
            <a:xfrm>
              <a:off x="4670366" y="1368561"/>
              <a:ext cx="3166688" cy="954107"/>
              <a:chOff x="1948004" y="1965596"/>
              <a:chExt cx="6395896" cy="954107"/>
            </a:xfrm>
          </p:grpSpPr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3C05CEF7-DCA1-A281-D7E0-2324171056B1}"/>
                  </a:ext>
                </a:extLst>
              </p:cNvPr>
              <p:cNvSpPr txBox="1"/>
              <p:nvPr/>
            </p:nvSpPr>
            <p:spPr>
              <a:xfrm>
                <a:off x="2220685" y="1965596"/>
                <a:ext cx="6123215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600" b="1" dirty="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Raleway" pitchFamily="2" charset="0"/>
                  </a:rPr>
                  <a:t>Complétude – oui si l`arbre de jeu est fini</a:t>
                </a:r>
                <a:r>
                  <a:rPr lang="fr-FR" sz="2000" dirty="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inter-regular"/>
                  </a:rPr>
                  <a:t>
</a:t>
                </a:r>
                <a:endParaRPr lang="fr-FR" sz="1600" b="1" i="0" dirty="0">
                  <a:solidFill>
                    <a:schemeClr val="accent1">
                      <a:lumMod val="20000"/>
                      <a:lumOff val="80000"/>
                    </a:schemeClr>
                  </a:solidFill>
                  <a:effectLst/>
                  <a:latin typeface="Raleway" pitchFamily="2" charset="0"/>
                </a:endParaRPr>
              </a:p>
            </p:txBody>
          </p:sp>
          <p:sp>
            <p:nvSpPr>
              <p:cNvPr id="12" name="Ellipse 11">
                <a:extLst>
                  <a:ext uri="{FF2B5EF4-FFF2-40B4-BE49-F238E27FC236}">
                    <a16:creationId xmlns:a16="http://schemas.microsoft.com/office/drawing/2014/main" id="{DE48337A-ADBE-6F68-A63C-5EF98B648E94}"/>
                  </a:ext>
                </a:extLst>
              </p:cNvPr>
              <p:cNvSpPr/>
              <p:nvPr/>
            </p:nvSpPr>
            <p:spPr>
              <a:xfrm>
                <a:off x="1948004" y="2093541"/>
                <a:ext cx="183055" cy="93253"/>
              </a:xfrm>
              <a:prstGeom prst="ellipse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" name="Groupe 12">
              <a:extLst>
                <a:ext uri="{FF2B5EF4-FFF2-40B4-BE49-F238E27FC236}">
                  <a16:creationId xmlns:a16="http://schemas.microsoft.com/office/drawing/2014/main" id="{D988DD7A-3FA6-E07B-F92B-76A80DA9AE73}"/>
                </a:ext>
              </a:extLst>
            </p:cNvPr>
            <p:cNvGrpSpPr/>
            <p:nvPr/>
          </p:nvGrpSpPr>
          <p:grpSpPr>
            <a:xfrm>
              <a:off x="4670366" y="2075042"/>
              <a:ext cx="3166688" cy="1200329"/>
              <a:chOff x="1948004" y="1965596"/>
              <a:chExt cx="6395896" cy="1200329"/>
            </a:xfrm>
          </p:grpSpPr>
          <p:sp>
            <p:nvSpPr>
              <p:cNvPr id="14" name="ZoneTexte 13">
                <a:extLst>
                  <a:ext uri="{FF2B5EF4-FFF2-40B4-BE49-F238E27FC236}">
                    <a16:creationId xmlns:a16="http://schemas.microsoft.com/office/drawing/2014/main" id="{89ABBB04-BAAF-5561-75E6-1D631BE8F603}"/>
                  </a:ext>
                </a:extLst>
              </p:cNvPr>
              <p:cNvSpPr txBox="1"/>
              <p:nvPr/>
            </p:nvSpPr>
            <p:spPr>
              <a:xfrm>
                <a:off x="2220685" y="1965596"/>
                <a:ext cx="6123215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600" b="1" dirty="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Raleway" pitchFamily="2" charset="0"/>
                  </a:rPr>
                  <a:t>Optimalité – oui si le joueur MAX a un adversaire qui joue de façon optimale</a:t>
                </a:r>
                <a:r>
                  <a:rPr lang="fr-FR" sz="2000" dirty="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inter-regular"/>
                  </a:rPr>
                  <a:t>
</a:t>
                </a:r>
                <a:endParaRPr lang="fr-FR" sz="1600" b="1" i="0" dirty="0">
                  <a:solidFill>
                    <a:schemeClr val="accent1">
                      <a:lumMod val="20000"/>
                      <a:lumOff val="80000"/>
                    </a:schemeClr>
                  </a:solidFill>
                  <a:effectLst/>
                  <a:latin typeface="Raleway" pitchFamily="2" charset="0"/>
                </a:endParaRPr>
              </a:p>
            </p:txBody>
          </p:sp>
          <p:sp>
            <p:nvSpPr>
              <p:cNvPr id="15" name="Ellipse 14">
                <a:extLst>
                  <a:ext uri="{FF2B5EF4-FFF2-40B4-BE49-F238E27FC236}">
                    <a16:creationId xmlns:a16="http://schemas.microsoft.com/office/drawing/2014/main" id="{C5C8545F-6688-EDCF-615E-0D354E4B6604}"/>
                  </a:ext>
                </a:extLst>
              </p:cNvPr>
              <p:cNvSpPr/>
              <p:nvPr/>
            </p:nvSpPr>
            <p:spPr>
              <a:xfrm>
                <a:off x="1948004" y="2093541"/>
                <a:ext cx="183055" cy="93253"/>
              </a:xfrm>
              <a:prstGeom prst="ellipse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" name="Groupe 15">
              <a:extLst>
                <a:ext uri="{FF2B5EF4-FFF2-40B4-BE49-F238E27FC236}">
                  <a16:creationId xmlns:a16="http://schemas.microsoft.com/office/drawing/2014/main" id="{63842C36-F6CF-518A-A744-0FD25E868FC0}"/>
                </a:ext>
              </a:extLst>
            </p:cNvPr>
            <p:cNvGrpSpPr/>
            <p:nvPr/>
          </p:nvGrpSpPr>
          <p:grpSpPr>
            <a:xfrm>
              <a:off x="4670366" y="2935896"/>
              <a:ext cx="3166688" cy="707886"/>
              <a:chOff x="1948004" y="1965596"/>
              <a:chExt cx="6395896" cy="70788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ZoneTexte 16">
                    <a:extLst>
                      <a:ext uri="{FF2B5EF4-FFF2-40B4-BE49-F238E27FC236}">
                        <a16:creationId xmlns:a16="http://schemas.microsoft.com/office/drawing/2014/main" id="{C2D14397-2780-14F2-74B8-44B7BB0D2A67}"/>
                      </a:ext>
                    </a:extLst>
                  </p:cNvPr>
                  <p:cNvSpPr txBox="1"/>
                  <p:nvPr/>
                </p:nvSpPr>
                <p:spPr>
                  <a:xfrm>
                    <a:off x="2220685" y="1965596"/>
                    <a:ext cx="6123215" cy="70788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fr-FR" sz="1600" b="1" dirty="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  <a:latin typeface="Raleway" pitchFamily="2" charset="0"/>
                      </a:rPr>
                      <a:t>Complexité en temps - O(</a:t>
                    </a:r>
                    <a14:m>
                      <m:oMath xmlns:m="http://schemas.openxmlformats.org/officeDocument/2006/math">
                        <m:sSup>
                          <m:sSupPr>
                            <m:ctrlPr>
                              <a:rPr lang="fr-FR" sz="1600" b="1" i="1" dirty="0" smtClean="0">
                                <a:solidFill>
                                  <a:schemeClr val="accent1">
                                    <a:lumMod val="20000"/>
                                    <a:lumOff val="8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sz="1600" b="1" i="1" dirty="0" smtClean="0">
                                <a:solidFill>
                                  <a:schemeClr val="accent1">
                                    <a:lumMod val="20000"/>
                                    <a:lumOff val="8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  <m:sup>
                            <m:r>
                              <a:rPr lang="fr-FR" sz="1600" b="1" i="1" dirty="0" smtClean="0">
                                <a:solidFill>
                                  <a:schemeClr val="accent1">
                                    <a:lumMod val="20000"/>
                                    <a:lumOff val="8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𝒎</m:t>
                            </m:r>
                          </m:sup>
                        </m:sSup>
                      </m:oMath>
                    </a14:m>
                    <a:r>
                      <a:rPr lang="fr-FR" sz="1600" b="1" dirty="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  <a:latin typeface="Raleway" pitchFamily="2" charset="0"/>
                      </a:rPr>
                      <a:t>)</a:t>
                    </a:r>
                    <a:r>
                      <a:rPr lang="fr-FR" sz="2000" dirty="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  <a:latin typeface="inter-regular"/>
                      </a:rPr>
                      <a:t>
</a:t>
                    </a:r>
                    <a:endParaRPr lang="fr-FR" sz="1600" b="1" i="0" dirty="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effectLst/>
                      <a:latin typeface="Raleway" pitchFamily="2" charset="0"/>
                    </a:endParaRPr>
                  </a:p>
                </p:txBody>
              </p:sp>
            </mc:Choice>
            <mc:Fallback xmlns="">
              <p:sp>
                <p:nvSpPr>
                  <p:cNvPr id="17" name="ZoneTexte 16">
                    <a:extLst>
                      <a:ext uri="{FF2B5EF4-FFF2-40B4-BE49-F238E27FC236}">
                        <a16:creationId xmlns:a16="http://schemas.microsoft.com/office/drawing/2014/main" id="{C2D14397-2780-14F2-74B8-44B7BB0D2A6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20685" y="1965596"/>
                    <a:ext cx="6123215" cy="707886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100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8" name="Ellipse 17">
                <a:extLst>
                  <a:ext uri="{FF2B5EF4-FFF2-40B4-BE49-F238E27FC236}">
                    <a16:creationId xmlns:a16="http://schemas.microsoft.com/office/drawing/2014/main" id="{ACE8EE8B-0A5C-480F-24AC-121081B058E9}"/>
                  </a:ext>
                </a:extLst>
              </p:cNvPr>
              <p:cNvSpPr/>
              <p:nvPr/>
            </p:nvSpPr>
            <p:spPr>
              <a:xfrm>
                <a:off x="1948004" y="2093541"/>
                <a:ext cx="183055" cy="93253"/>
              </a:xfrm>
              <a:prstGeom prst="ellipse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" name="Groupe 18">
              <a:extLst>
                <a:ext uri="{FF2B5EF4-FFF2-40B4-BE49-F238E27FC236}">
                  <a16:creationId xmlns:a16="http://schemas.microsoft.com/office/drawing/2014/main" id="{563D7E23-7792-E543-D95A-C81BF361C957}"/>
                </a:ext>
              </a:extLst>
            </p:cNvPr>
            <p:cNvGrpSpPr/>
            <p:nvPr/>
          </p:nvGrpSpPr>
          <p:grpSpPr>
            <a:xfrm>
              <a:off x="4670366" y="3489718"/>
              <a:ext cx="3166688" cy="584775"/>
              <a:chOff x="1948004" y="1889396"/>
              <a:chExt cx="6395896" cy="584775"/>
            </a:xfrm>
          </p:grpSpPr>
          <p:sp>
            <p:nvSpPr>
              <p:cNvPr id="20" name="ZoneTexte 19">
                <a:extLst>
                  <a:ext uri="{FF2B5EF4-FFF2-40B4-BE49-F238E27FC236}">
                    <a16:creationId xmlns:a16="http://schemas.microsoft.com/office/drawing/2014/main" id="{E5966A07-701F-802B-0A9B-002534949FD8}"/>
                  </a:ext>
                </a:extLst>
              </p:cNvPr>
              <p:cNvSpPr txBox="1"/>
              <p:nvPr/>
            </p:nvSpPr>
            <p:spPr>
              <a:xfrm>
                <a:off x="2220685" y="1889396"/>
                <a:ext cx="612321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600" b="1" dirty="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Raleway" pitchFamily="2" charset="0"/>
                  </a:rPr>
                  <a:t>Complexité en place – pour une exploration DFS O(</a:t>
                </a:r>
                <a:r>
                  <a:rPr lang="fr-FR" sz="1600" b="1" dirty="0" err="1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Raleway" pitchFamily="2" charset="0"/>
                  </a:rPr>
                  <a:t>bm</a:t>
                </a:r>
                <a:r>
                  <a:rPr lang="fr-FR" sz="1600" b="1" dirty="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Raleway" pitchFamily="2" charset="0"/>
                  </a:rPr>
                  <a:t>)</a:t>
                </a:r>
                <a:endParaRPr lang="fr-FR" sz="1600" b="1" i="0" dirty="0">
                  <a:solidFill>
                    <a:schemeClr val="accent1">
                      <a:lumMod val="20000"/>
                      <a:lumOff val="80000"/>
                    </a:schemeClr>
                  </a:solidFill>
                  <a:effectLst/>
                  <a:latin typeface="Raleway" pitchFamily="2" charset="0"/>
                </a:endParaRPr>
              </a:p>
            </p:txBody>
          </p:sp>
          <p:sp>
            <p:nvSpPr>
              <p:cNvPr id="21" name="Ellipse 20">
                <a:extLst>
                  <a:ext uri="{FF2B5EF4-FFF2-40B4-BE49-F238E27FC236}">
                    <a16:creationId xmlns:a16="http://schemas.microsoft.com/office/drawing/2014/main" id="{1E707551-E91C-0D96-5545-038AFC26DC37}"/>
                  </a:ext>
                </a:extLst>
              </p:cNvPr>
              <p:cNvSpPr/>
              <p:nvPr/>
            </p:nvSpPr>
            <p:spPr>
              <a:xfrm>
                <a:off x="1948004" y="2093541"/>
                <a:ext cx="183055" cy="93253"/>
              </a:xfrm>
              <a:prstGeom prst="ellipse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78618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2E035F49-A60C-F035-6D52-382B7FFFFE88}"/>
              </a:ext>
            </a:extLst>
          </p:cNvPr>
          <p:cNvSpPr/>
          <p:nvPr/>
        </p:nvSpPr>
        <p:spPr>
          <a:xfrm>
            <a:off x="940" y="-76840"/>
            <a:ext cx="9143060" cy="5143500"/>
          </a:xfrm>
          <a:prstGeom prst="rect">
            <a:avLst/>
          </a:prstGeom>
          <a:solidFill>
            <a:schemeClr val="dk1">
              <a:alpha val="67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Google Shape;5799;p42">
            <a:extLst>
              <a:ext uri="{FF2B5EF4-FFF2-40B4-BE49-F238E27FC236}">
                <a16:creationId xmlns:a16="http://schemas.microsoft.com/office/drawing/2014/main" id="{5ACDAA59-B7F2-B3F8-8D45-83CB7CDF893D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054178" y="1215585"/>
            <a:ext cx="1719085" cy="513600"/>
          </a:xfrm>
          <a:prstGeom prst="round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b="1" dirty="0">
                <a:solidFill>
                  <a:schemeClr val="accent2"/>
                </a:solidFill>
                <a:latin typeface="Raleway" pitchFamily="2" charset="0"/>
              </a:rPr>
              <a:t>Exemple</a:t>
            </a:r>
            <a:endParaRPr sz="2400" b="1" dirty="0">
              <a:solidFill>
                <a:schemeClr val="accent2"/>
              </a:solidFill>
              <a:latin typeface="Raleway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CC1A95-5EB1-4DB6-103C-7E5C487B695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60853" y="462483"/>
            <a:ext cx="6023819" cy="4218534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E648E0D-EC58-52A3-22CD-1503412749B2}"/>
              </a:ext>
            </a:extLst>
          </p:cNvPr>
          <p:cNvSpPr txBox="1"/>
          <p:nvPr/>
        </p:nvSpPr>
        <p:spPr>
          <a:xfrm>
            <a:off x="2405102" y="1215585"/>
            <a:ext cx="2996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accent2">
                    <a:lumMod val="50000"/>
                  </a:schemeClr>
                </a:solidFill>
                <a:latin typeface="Sofia Pro" panose="020B0000000000000000" pitchFamily="34" charset="0"/>
              </a:rPr>
              <a:t>A</a:t>
            </a:r>
            <a:endParaRPr lang="en-US" b="1" dirty="0">
              <a:solidFill>
                <a:schemeClr val="accent2">
                  <a:lumMod val="50000"/>
                </a:schemeClr>
              </a:solidFill>
              <a:latin typeface="Sofia Pro" panose="020B0000000000000000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12A3639-0128-DA7B-9788-9EE2E2164DC5}"/>
              </a:ext>
            </a:extLst>
          </p:cNvPr>
          <p:cNvSpPr txBox="1"/>
          <p:nvPr/>
        </p:nvSpPr>
        <p:spPr>
          <a:xfrm>
            <a:off x="1329337" y="2341021"/>
            <a:ext cx="2996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accent2">
                    <a:lumMod val="50000"/>
                  </a:schemeClr>
                </a:solidFill>
                <a:latin typeface="Sofia Pro" panose="020B0000000000000000" pitchFamily="34" charset="0"/>
              </a:rPr>
              <a:t>B</a:t>
            </a:r>
            <a:endParaRPr lang="en-US" b="1" dirty="0">
              <a:solidFill>
                <a:schemeClr val="accent2">
                  <a:lumMod val="50000"/>
                </a:schemeClr>
              </a:solidFill>
              <a:latin typeface="Sofia Pro" panose="020B0000000000000000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49283C8-7CCE-F9B4-821D-22138A75EF7C}"/>
              </a:ext>
            </a:extLst>
          </p:cNvPr>
          <p:cNvSpPr txBox="1"/>
          <p:nvPr/>
        </p:nvSpPr>
        <p:spPr>
          <a:xfrm>
            <a:off x="2105424" y="2361671"/>
            <a:ext cx="2996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accent2">
                    <a:lumMod val="50000"/>
                  </a:schemeClr>
                </a:solidFill>
                <a:latin typeface="Sofia Pro" panose="020B0000000000000000" pitchFamily="34" charset="0"/>
              </a:rPr>
              <a:t>C</a:t>
            </a:r>
            <a:endParaRPr lang="en-US" b="1" dirty="0">
              <a:solidFill>
                <a:schemeClr val="accent2">
                  <a:lumMod val="50000"/>
                </a:schemeClr>
              </a:solidFill>
              <a:latin typeface="Sofia Pro" panose="020B0000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0282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50" tmFilter="0, 0; .2, .5; .8, .5; 1, 0"/>
                                        <p:tgtEl>
                                          <p:spTgt spid="2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125" autoRev="1" fill="hold"/>
                                        <p:tgtEl>
                                          <p:spTgt spid="23">
                                            <p:bg/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250" tmFilter="0, 0; .2, .5; .8, .5; 1, 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125" autoRev="1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uiExpand="1" build="p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F1FB688A-3454-01AB-7ACC-E25433991A8C}"/>
              </a:ext>
            </a:extLst>
          </p:cNvPr>
          <p:cNvSpPr/>
          <p:nvPr/>
        </p:nvSpPr>
        <p:spPr>
          <a:xfrm>
            <a:off x="0" y="1"/>
            <a:ext cx="9143060" cy="5143500"/>
          </a:xfrm>
          <a:prstGeom prst="rect">
            <a:avLst/>
          </a:prstGeom>
          <a:solidFill>
            <a:schemeClr val="dk1">
              <a:alpha val="64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77" name="Google Shape;5777;p41"/>
          <p:cNvSpPr/>
          <p:nvPr/>
        </p:nvSpPr>
        <p:spPr>
          <a:xfrm>
            <a:off x="1075382" y="3087416"/>
            <a:ext cx="537900" cy="511200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 b="1">
              <a:solidFill>
                <a:srgbClr val="B7B7B7"/>
              </a:solidFill>
              <a:latin typeface="Spartan"/>
              <a:ea typeface="Spartan"/>
              <a:cs typeface="Spartan"/>
              <a:sym typeface="Spartan"/>
            </a:endParaRPr>
          </a:p>
        </p:txBody>
      </p:sp>
      <p:sp>
        <p:nvSpPr>
          <p:cNvPr id="5778" name="Google Shape;5778;p41"/>
          <p:cNvSpPr/>
          <p:nvPr/>
        </p:nvSpPr>
        <p:spPr>
          <a:xfrm>
            <a:off x="4842534" y="1545379"/>
            <a:ext cx="537900" cy="511200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 b="1">
              <a:solidFill>
                <a:srgbClr val="B7B7B7"/>
              </a:solidFill>
              <a:latin typeface="Spartan"/>
              <a:ea typeface="Spartan"/>
              <a:cs typeface="Spartan"/>
              <a:sym typeface="Spartan"/>
            </a:endParaRPr>
          </a:p>
        </p:txBody>
      </p:sp>
      <p:sp>
        <p:nvSpPr>
          <p:cNvPr id="5779" name="Google Shape;5779;p41"/>
          <p:cNvSpPr/>
          <p:nvPr/>
        </p:nvSpPr>
        <p:spPr>
          <a:xfrm>
            <a:off x="4842534" y="3087416"/>
            <a:ext cx="537900" cy="511200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 b="1">
              <a:solidFill>
                <a:srgbClr val="B7B7B7"/>
              </a:solidFill>
              <a:latin typeface="Spartan"/>
              <a:ea typeface="Spartan"/>
              <a:cs typeface="Spartan"/>
              <a:sym typeface="Spartan"/>
            </a:endParaRPr>
          </a:p>
        </p:txBody>
      </p:sp>
      <p:sp>
        <p:nvSpPr>
          <p:cNvPr id="5780" name="Google Shape;5780;p41"/>
          <p:cNvSpPr txBox="1">
            <a:spLocks noGrp="1"/>
          </p:cNvSpPr>
          <p:nvPr>
            <p:ph type="title"/>
          </p:nvPr>
        </p:nvSpPr>
        <p:spPr>
          <a:xfrm>
            <a:off x="758775" y="445025"/>
            <a:ext cx="7626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5781" name="Google Shape;5781;p41"/>
          <p:cNvSpPr txBox="1">
            <a:spLocks noGrp="1"/>
          </p:cNvSpPr>
          <p:nvPr>
            <p:ph type="title" idx="3"/>
          </p:nvPr>
        </p:nvSpPr>
        <p:spPr>
          <a:xfrm>
            <a:off x="1689475" y="1648498"/>
            <a:ext cx="2509200" cy="29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Introduction</a:t>
            </a:r>
            <a:endParaRPr sz="2000" dirty="0"/>
          </a:p>
        </p:txBody>
      </p:sp>
      <p:sp>
        <p:nvSpPr>
          <p:cNvPr id="5782" name="Google Shape;5782;p41"/>
          <p:cNvSpPr txBox="1">
            <a:spLocks noGrp="1"/>
          </p:cNvSpPr>
          <p:nvPr>
            <p:ph type="title" idx="4"/>
          </p:nvPr>
        </p:nvSpPr>
        <p:spPr>
          <a:xfrm>
            <a:off x="1689475" y="1937374"/>
            <a:ext cx="25092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Présentation générale du jeu et de nos objectifs</a:t>
            </a:r>
            <a:endParaRPr dirty="0"/>
          </a:p>
        </p:txBody>
      </p:sp>
      <p:sp>
        <p:nvSpPr>
          <p:cNvPr id="5783" name="Google Shape;5783;p41"/>
          <p:cNvSpPr txBox="1">
            <a:spLocks noGrp="1"/>
          </p:cNvSpPr>
          <p:nvPr>
            <p:ph type="title" idx="5"/>
          </p:nvPr>
        </p:nvSpPr>
        <p:spPr>
          <a:xfrm>
            <a:off x="4766325" y="1648500"/>
            <a:ext cx="690300" cy="3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5784" name="Google Shape;5784;p41"/>
          <p:cNvSpPr txBox="1">
            <a:spLocks noGrp="1"/>
          </p:cNvSpPr>
          <p:nvPr>
            <p:ph type="title" idx="6"/>
          </p:nvPr>
        </p:nvSpPr>
        <p:spPr>
          <a:xfrm>
            <a:off x="5456625" y="1648498"/>
            <a:ext cx="2547600" cy="29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dirty="0"/>
              <a:t>Algorithme </a:t>
            </a:r>
            <a:r>
              <a:rPr lang="fr-FR" sz="2000" dirty="0" err="1"/>
              <a:t>MinMax</a:t>
            </a:r>
            <a:endParaRPr sz="2000" dirty="0"/>
          </a:p>
        </p:txBody>
      </p:sp>
      <p:sp>
        <p:nvSpPr>
          <p:cNvPr id="5785" name="Google Shape;5785;p41"/>
          <p:cNvSpPr txBox="1">
            <a:spLocks noGrp="1"/>
          </p:cNvSpPr>
          <p:nvPr>
            <p:ph type="title" idx="7"/>
          </p:nvPr>
        </p:nvSpPr>
        <p:spPr>
          <a:xfrm>
            <a:off x="5456625" y="1937374"/>
            <a:ext cx="2547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Principe et utilisation dans notre cas</a:t>
            </a:r>
            <a:endParaRPr dirty="0"/>
          </a:p>
        </p:txBody>
      </p:sp>
      <p:sp>
        <p:nvSpPr>
          <p:cNvPr id="5786" name="Google Shape;5786;p41"/>
          <p:cNvSpPr txBox="1">
            <a:spLocks noGrp="1"/>
          </p:cNvSpPr>
          <p:nvPr>
            <p:ph type="title" idx="8"/>
          </p:nvPr>
        </p:nvSpPr>
        <p:spPr>
          <a:xfrm>
            <a:off x="999175" y="3192325"/>
            <a:ext cx="690300" cy="3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5787" name="Google Shape;5787;p41"/>
          <p:cNvSpPr txBox="1">
            <a:spLocks noGrp="1"/>
          </p:cNvSpPr>
          <p:nvPr>
            <p:ph type="title" idx="9"/>
          </p:nvPr>
        </p:nvSpPr>
        <p:spPr>
          <a:xfrm>
            <a:off x="1689475" y="3192323"/>
            <a:ext cx="2509200" cy="29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Alpha Beta Pruning </a:t>
            </a:r>
            <a:endParaRPr sz="2000" dirty="0"/>
          </a:p>
        </p:txBody>
      </p:sp>
      <p:sp>
        <p:nvSpPr>
          <p:cNvPr id="5788" name="Google Shape;5788;p41"/>
          <p:cNvSpPr txBox="1">
            <a:spLocks noGrp="1"/>
          </p:cNvSpPr>
          <p:nvPr>
            <p:ph type="title" idx="13"/>
          </p:nvPr>
        </p:nvSpPr>
        <p:spPr>
          <a:xfrm>
            <a:off x="1689475" y="3419618"/>
            <a:ext cx="25092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P</a:t>
            </a:r>
            <a:r>
              <a:rPr lang="en" dirty="0"/>
              <a:t>rincipe </a:t>
            </a:r>
            <a:endParaRPr dirty="0"/>
          </a:p>
        </p:txBody>
      </p:sp>
      <p:sp>
        <p:nvSpPr>
          <p:cNvPr id="5789" name="Google Shape;5789;p41"/>
          <p:cNvSpPr txBox="1">
            <a:spLocks noGrp="1"/>
          </p:cNvSpPr>
          <p:nvPr>
            <p:ph type="title" idx="14"/>
          </p:nvPr>
        </p:nvSpPr>
        <p:spPr>
          <a:xfrm>
            <a:off x="4766325" y="3192327"/>
            <a:ext cx="690300" cy="3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5790" name="Google Shape;5790;p41"/>
          <p:cNvSpPr txBox="1">
            <a:spLocks noGrp="1"/>
          </p:cNvSpPr>
          <p:nvPr>
            <p:ph type="title" idx="15"/>
          </p:nvPr>
        </p:nvSpPr>
        <p:spPr>
          <a:xfrm>
            <a:off x="5456625" y="3192329"/>
            <a:ext cx="2547600" cy="29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dirty="0"/>
              <a:t>Simulation</a:t>
            </a:r>
            <a:endParaRPr sz="2000" dirty="0"/>
          </a:p>
        </p:txBody>
      </p:sp>
      <p:sp>
        <p:nvSpPr>
          <p:cNvPr id="5791" name="Google Shape;5791;p41"/>
          <p:cNvSpPr txBox="1">
            <a:spLocks noGrp="1"/>
          </p:cNvSpPr>
          <p:nvPr>
            <p:ph type="title" idx="16"/>
          </p:nvPr>
        </p:nvSpPr>
        <p:spPr>
          <a:xfrm>
            <a:off x="5456625" y="3419612"/>
            <a:ext cx="2547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Code + Simulation</a:t>
            </a:r>
            <a:endParaRPr dirty="0"/>
          </a:p>
        </p:txBody>
      </p:sp>
      <p:sp>
        <p:nvSpPr>
          <p:cNvPr id="5792" name="Google Shape;5792;p41"/>
          <p:cNvSpPr/>
          <p:nvPr/>
        </p:nvSpPr>
        <p:spPr>
          <a:xfrm>
            <a:off x="1075382" y="1545379"/>
            <a:ext cx="537900" cy="511200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 b="1">
              <a:solidFill>
                <a:srgbClr val="B7B7B7"/>
              </a:solidFill>
              <a:latin typeface="Spartan"/>
              <a:ea typeface="Spartan"/>
              <a:cs typeface="Spartan"/>
              <a:sym typeface="Spartan"/>
            </a:endParaRPr>
          </a:p>
        </p:txBody>
      </p:sp>
      <p:sp>
        <p:nvSpPr>
          <p:cNvPr id="5793" name="Google Shape;5793;p41"/>
          <p:cNvSpPr txBox="1">
            <a:spLocks noGrp="1"/>
          </p:cNvSpPr>
          <p:nvPr>
            <p:ph type="title" idx="2"/>
          </p:nvPr>
        </p:nvSpPr>
        <p:spPr>
          <a:xfrm>
            <a:off x="999175" y="1648500"/>
            <a:ext cx="690300" cy="3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pic>
        <p:nvPicPr>
          <p:cNvPr id="21" name="Graphique 20" descr="Tic Tac Toe avec un remplissage uni">
            <a:extLst>
              <a:ext uri="{FF2B5EF4-FFF2-40B4-BE49-F238E27FC236}">
                <a16:creationId xmlns:a16="http://schemas.microsoft.com/office/drawing/2014/main" id="{83833E58-1EA3-80C8-9E03-E5BB293251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53325" y="3992312"/>
            <a:ext cx="914400" cy="914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FD819A1E-2993-F966-B552-3EF7338EA00F}"/>
              </a:ext>
            </a:extLst>
          </p:cNvPr>
          <p:cNvSpPr/>
          <p:nvPr/>
        </p:nvSpPr>
        <p:spPr>
          <a:xfrm>
            <a:off x="940" y="0"/>
            <a:ext cx="9143060" cy="5143500"/>
          </a:xfrm>
          <a:prstGeom prst="rect">
            <a:avLst/>
          </a:prstGeom>
          <a:solidFill>
            <a:schemeClr val="dk1">
              <a:alpha val="64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98" name="Google Shape;5798;p42"/>
          <p:cNvSpPr txBox="1">
            <a:spLocks noGrp="1"/>
          </p:cNvSpPr>
          <p:nvPr>
            <p:ph type="title"/>
          </p:nvPr>
        </p:nvSpPr>
        <p:spPr>
          <a:xfrm>
            <a:off x="1276935" y="2405013"/>
            <a:ext cx="5802900" cy="88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α </a:t>
            </a:r>
            <a:r>
              <a:rPr lang="el-GR" dirty="0"/>
              <a:t>β</a:t>
            </a:r>
            <a:r>
              <a:rPr lang="fr-FR" dirty="0"/>
              <a:t> PRUNING</a:t>
            </a:r>
            <a:endParaRPr dirty="0"/>
          </a:p>
        </p:txBody>
      </p:sp>
      <p:sp>
        <p:nvSpPr>
          <p:cNvPr id="5799" name="Google Shape;5799;p42"/>
          <p:cNvSpPr txBox="1">
            <a:spLocks noGrp="1"/>
          </p:cNvSpPr>
          <p:nvPr>
            <p:ph type="subTitle" idx="1"/>
          </p:nvPr>
        </p:nvSpPr>
        <p:spPr>
          <a:xfrm>
            <a:off x="1616425" y="3597300"/>
            <a:ext cx="4834800" cy="513600"/>
          </a:xfrm>
          <a:prstGeom prst="round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Raleway" pitchFamily="2" charset="0"/>
              </a:rPr>
              <a:t>Principe</a:t>
            </a:r>
            <a:endParaRPr b="1" dirty="0">
              <a:latin typeface="Raleway" pitchFamily="2" charset="0"/>
            </a:endParaRPr>
          </a:p>
        </p:txBody>
      </p:sp>
      <p:sp>
        <p:nvSpPr>
          <p:cNvPr id="5800" name="Google Shape;5800;p42"/>
          <p:cNvSpPr/>
          <p:nvPr/>
        </p:nvSpPr>
        <p:spPr>
          <a:xfrm>
            <a:off x="1621980" y="1032532"/>
            <a:ext cx="1055400" cy="1002900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 b="1">
              <a:solidFill>
                <a:srgbClr val="B7B7B7"/>
              </a:solidFill>
              <a:latin typeface="Spartan"/>
              <a:ea typeface="Spartan"/>
              <a:cs typeface="Spartan"/>
              <a:sym typeface="Spartan"/>
            </a:endParaRPr>
          </a:p>
        </p:txBody>
      </p:sp>
      <p:sp>
        <p:nvSpPr>
          <p:cNvPr id="5801" name="Google Shape;5801;p42"/>
          <p:cNvSpPr txBox="1">
            <a:spLocks noGrp="1"/>
          </p:cNvSpPr>
          <p:nvPr>
            <p:ph type="title" idx="2"/>
          </p:nvPr>
        </p:nvSpPr>
        <p:spPr>
          <a:xfrm>
            <a:off x="1694210" y="1091926"/>
            <a:ext cx="911100" cy="88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grpSp>
        <p:nvGrpSpPr>
          <p:cNvPr id="5802" name="Google Shape;5802;p42"/>
          <p:cNvGrpSpPr/>
          <p:nvPr/>
        </p:nvGrpSpPr>
        <p:grpSpPr>
          <a:xfrm>
            <a:off x="7532980" y="1542579"/>
            <a:ext cx="537909" cy="2581400"/>
            <a:chOff x="7519453" y="1542579"/>
            <a:chExt cx="537909" cy="2581400"/>
          </a:xfrm>
        </p:grpSpPr>
        <p:sp>
          <p:nvSpPr>
            <p:cNvPr id="5803" name="Google Shape;5803;p42"/>
            <p:cNvSpPr/>
            <p:nvPr/>
          </p:nvSpPr>
          <p:spPr>
            <a:xfrm>
              <a:off x="7519456" y="2053779"/>
              <a:ext cx="537900" cy="511200"/>
            </a:xfrm>
            <a:prstGeom prst="round2DiagRect">
              <a:avLst>
                <a:gd name="adj1" fmla="val 16667"/>
                <a:gd name="adj2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 b="1" dirty="0">
                  <a:solidFill>
                    <a:schemeClr val="accent2"/>
                  </a:solidFill>
                  <a:latin typeface="Spartan"/>
                  <a:ea typeface="Spartan"/>
                  <a:cs typeface="Spartan"/>
                  <a:sym typeface="Spartan"/>
                </a:rPr>
                <a:t>O</a:t>
              </a:r>
              <a:endParaRPr sz="600" b="1" dirty="0">
                <a:solidFill>
                  <a:schemeClr val="accent2"/>
                </a:solidFill>
                <a:latin typeface="Spartan"/>
                <a:ea typeface="Spartan"/>
                <a:cs typeface="Spartan"/>
                <a:sym typeface="Spartan"/>
              </a:endParaRPr>
            </a:p>
          </p:txBody>
        </p:sp>
        <p:sp>
          <p:nvSpPr>
            <p:cNvPr id="5804" name="Google Shape;5804;p42"/>
            <p:cNvSpPr/>
            <p:nvPr/>
          </p:nvSpPr>
          <p:spPr>
            <a:xfrm>
              <a:off x="7519462" y="1542579"/>
              <a:ext cx="537900" cy="511200"/>
            </a:xfrm>
            <a:prstGeom prst="round2DiagRect">
              <a:avLst>
                <a:gd name="adj1" fmla="val 16667"/>
                <a:gd name="adj2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 b="1" dirty="0">
                  <a:solidFill>
                    <a:schemeClr val="accent2"/>
                  </a:solidFill>
                  <a:latin typeface="Spartan"/>
                  <a:ea typeface="Spartan"/>
                  <a:cs typeface="Spartan"/>
                  <a:sym typeface="Spartan"/>
                </a:rPr>
                <a:t>X</a:t>
              </a:r>
              <a:endParaRPr sz="600" b="1" dirty="0">
                <a:solidFill>
                  <a:schemeClr val="accent2"/>
                </a:solidFill>
                <a:latin typeface="Spartan"/>
                <a:ea typeface="Spartan"/>
                <a:cs typeface="Spartan"/>
                <a:sym typeface="Spartan"/>
              </a:endParaRPr>
            </a:p>
          </p:txBody>
        </p:sp>
        <p:sp>
          <p:nvSpPr>
            <p:cNvPr id="5805" name="Google Shape;5805;p42"/>
            <p:cNvSpPr/>
            <p:nvPr/>
          </p:nvSpPr>
          <p:spPr>
            <a:xfrm>
              <a:off x="7519453" y="2564979"/>
              <a:ext cx="537900" cy="511200"/>
            </a:xfrm>
            <a:prstGeom prst="round2DiagRect">
              <a:avLst>
                <a:gd name="adj1" fmla="val 16667"/>
                <a:gd name="adj2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 b="1" dirty="0">
                  <a:solidFill>
                    <a:schemeClr val="accent2"/>
                  </a:solidFill>
                  <a:latin typeface="Spartan"/>
                  <a:ea typeface="Spartan"/>
                  <a:cs typeface="Spartan"/>
                  <a:sym typeface="Spartan"/>
                </a:rPr>
                <a:t>X</a:t>
              </a:r>
              <a:endParaRPr sz="600" b="1" dirty="0">
                <a:solidFill>
                  <a:schemeClr val="accent2"/>
                </a:solidFill>
                <a:latin typeface="Spartan"/>
                <a:ea typeface="Spartan"/>
                <a:cs typeface="Spartan"/>
                <a:sym typeface="Spartan"/>
              </a:endParaRPr>
            </a:p>
          </p:txBody>
        </p:sp>
        <p:sp>
          <p:nvSpPr>
            <p:cNvPr id="5806" name="Google Shape;5806;p42"/>
            <p:cNvSpPr/>
            <p:nvPr/>
          </p:nvSpPr>
          <p:spPr>
            <a:xfrm>
              <a:off x="7519453" y="3088879"/>
              <a:ext cx="537900" cy="511200"/>
            </a:xfrm>
            <a:prstGeom prst="round2DiagRect">
              <a:avLst>
                <a:gd name="adj1" fmla="val 16667"/>
                <a:gd name="adj2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 b="1" dirty="0">
                  <a:solidFill>
                    <a:schemeClr val="accent2"/>
                  </a:solidFill>
                  <a:latin typeface="Spartan"/>
                  <a:ea typeface="Spartan"/>
                  <a:cs typeface="Spartan"/>
                  <a:sym typeface="Spartan"/>
                </a:rPr>
                <a:t>X</a:t>
              </a:r>
              <a:endParaRPr sz="600" b="1" dirty="0">
                <a:solidFill>
                  <a:schemeClr val="accent2"/>
                </a:solidFill>
                <a:latin typeface="Spartan"/>
                <a:ea typeface="Spartan"/>
                <a:cs typeface="Spartan"/>
                <a:sym typeface="Spartan"/>
              </a:endParaRPr>
            </a:p>
          </p:txBody>
        </p:sp>
        <p:sp>
          <p:nvSpPr>
            <p:cNvPr id="5807" name="Google Shape;5807;p42"/>
            <p:cNvSpPr/>
            <p:nvPr/>
          </p:nvSpPr>
          <p:spPr>
            <a:xfrm>
              <a:off x="7519453" y="3612779"/>
              <a:ext cx="537900" cy="511200"/>
            </a:xfrm>
            <a:prstGeom prst="round2DiagRect">
              <a:avLst>
                <a:gd name="adj1" fmla="val 16667"/>
                <a:gd name="adj2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 b="1" dirty="0">
                  <a:solidFill>
                    <a:schemeClr val="accent2"/>
                  </a:solidFill>
                  <a:latin typeface="Spartan"/>
                  <a:ea typeface="Spartan"/>
                  <a:cs typeface="Spartan"/>
                  <a:sym typeface="Spartan"/>
                </a:rPr>
                <a:t>O</a:t>
              </a:r>
              <a:endParaRPr sz="600" b="1" dirty="0">
                <a:solidFill>
                  <a:schemeClr val="accent2"/>
                </a:solidFill>
                <a:latin typeface="Spartan"/>
                <a:ea typeface="Spartan"/>
                <a:cs typeface="Spartan"/>
                <a:sym typeface="Spartan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729725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e 8">
            <a:extLst>
              <a:ext uri="{FF2B5EF4-FFF2-40B4-BE49-F238E27FC236}">
                <a16:creationId xmlns:a16="http://schemas.microsoft.com/office/drawing/2014/main" id="{9597B910-BD42-7261-35C1-11783C4BF39F}"/>
              </a:ext>
            </a:extLst>
          </p:cNvPr>
          <p:cNvGrpSpPr/>
          <p:nvPr/>
        </p:nvGrpSpPr>
        <p:grpSpPr>
          <a:xfrm>
            <a:off x="1905858" y="1368370"/>
            <a:ext cx="6352540" cy="707886"/>
            <a:chOff x="1991360" y="1965596"/>
            <a:chExt cx="6352540" cy="707886"/>
          </a:xfrm>
        </p:grpSpPr>
        <p:sp>
          <p:nvSpPr>
            <p:cNvPr id="6" name="ZoneTexte 5">
              <a:extLst>
                <a:ext uri="{FF2B5EF4-FFF2-40B4-BE49-F238E27FC236}">
                  <a16:creationId xmlns:a16="http://schemas.microsoft.com/office/drawing/2014/main" id="{92445E19-4FA7-5AEE-8795-CF5794225B08}"/>
                </a:ext>
              </a:extLst>
            </p:cNvPr>
            <p:cNvSpPr txBox="1"/>
            <p:nvPr/>
          </p:nvSpPr>
          <p:spPr>
            <a:xfrm>
              <a:off x="2220686" y="1965596"/>
              <a:ext cx="612321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1" dirty="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Raleway" pitchFamily="2" charset="0"/>
                </a:rPr>
                <a:t>Une version optimisée de l’algorithme minimax</a:t>
              </a:r>
              <a:r>
                <a:rPr lang="fr-FR" sz="2000" dirty="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inter-regular"/>
                </a:rPr>
                <a:t>
</a:t>
              </a:r>
              <a:endParaRPr lang="fr-FR" sz="1600" b="1" i="0" dirty="0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Raleway" pitchFamily="2" charset="0"/>
              </a:endParaRPr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C51FD304-1F07-E67A-C6E2-629D5A681E24}"/>
                </a:ext>
              </a:extLst>
            </p:cNvPr>
            <p:cNvSpPr/>
            <p:nvPr/>
          </p:nvSpPr>
          <p:spPr>
            <a:xfrm>
              <a:off x="1991360" y="2047095"/>
              <a:ext cx="139700" cy="139700"/>
            </a:xfrm>
            <a:prstGeom prst="ellipse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e 9">
            <a:extLst>
              <a:ext uri="{FF2B5EF4-FFF2-40B4-BE49-F238E27FC236}">
                <a16:creationId xmlns:a16="http://schemas.microsoft.com/office/drawing/2014/main" id="{39A91C79-7AFB-7E00-4420-55BE028FB349}"/>
              </a:ext>
            </a:extLst>
          </p:cNvPr>
          <p:cNvGrpSpPr/>
          <p:nvPr/>
        </p:nvGrpSpPr>
        <p:grpSpPr>
          <a:xfrm>
            <a:off x="1905858" y="2141662"/>
            <a:ext cx="6352540" cy="830997"/>
            <a:chOff x="1991360" y="2933899"/>
            <a:chExt cx="6352540" cy="830997"/>
          </a:xfrm>
        </p:grpSpPr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id="{09CC7AE3-354D-1761-288F-BB5C6BF9150D}"/>
                </a:ext>
              </a:extLst>
            </p:cNvPr>
            <p:cNvSpPr txBox="1"/>
            <p:nvPr/>
          </p:nvSpPr>
          <p:spPr>
            <a:xfrm>
              <a:off x="2220686" y="2933899"/>
              <a:ext cx="612321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1" dirty="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Raleway" pitchFamily="2" charset="0"/>
                </a:rPr>
                <a:t>Il retourne le même mouvement que minimax,</a:t>
              </a:r>
              <a:br>
                <a:rPr lang="fr-FR" sz="1600" b="1" dirty="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Raleway" pitchFamily="2" charset="0"/>
                </a:rPr>
              </a:br>
              <a:r>
                <a:rPr lang="fr-FR" sz="1600" b="1" dirty="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Raleway" pitchFamily="2" charset="0"/>
                </a:rPr>
                <a:t>mais il élimine les branches qui ne peuvent pas influencer la décision finale</a:t>
              </a:r>
            </a:p>
          </p:txBody>
        </p:sp>
        <p:sp>
          <p:nvSpPr>
            <p:cNvPr id="19" name="Ellipse 18">
              <a:extLst>
                <a:ext uri="{FF2B5EF4-FFF2-40B4-BE49-F238E27FC236}">
                  <a16:creationId xmlns:a16="http://schemas.microsoft.com/office/drawing/2014/main" id="{65B783CE-80F4-BB10-C40F-9E2E420EEC1B}"/>
                </a:ext>
              </a:extLst>
            </p:cNvPr>
            <p:cNvSpPr/>
            <p:nvPr/>
          </p:nvSpPr>
          <p:spPr>
            <a:xfrm>
              <a:off x="1991360" y="3015398"/>
              <a:ext cx="139700" cy="139700"/>
            </a:xfrm>
            <a:prstGeom prst="ellipse">
              <a:avLst/>
            </a:prstGeom>
            <a:solidFill>
              <a:srgbClr val="8E8E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BCD3F09E-A2D2-3357-E9AA-75987B9E40E7}"/>
              </a:ext>
            </a:extLst>
          </p:cNvPr>
          <p:cNvGrpSpPr/>
          <p:nvPr/>
        </p:nvGrpSpPr>
        <p:grpSpPr>
          <a:xfrm>
            <a:off x="1905858" y="3293633"/>
            <a:ext cx="6352540" cy="338554"/>
            <a:chOff x="1991360" y="2933899"/>
            <a:chExt cx="6352540" cy="338554"/>
          </a:xfrm>
        </p:grpSpPr>
        <p:sp>
          <p:nvSpPr>
            <p:cNvPr id="16" name="ZoneTexte 15">
              <a:extLst>
                <a:ext uri="{FF2B5EF4-FFF2-40B4-BE49-F238E27FC236}">
                  <a16:creationId xmlns:a16="http://schemas.microsoft.com/office/drawing/2014/main" id="{E288091C-EFC4-A713-F731-A296C6A4C009}"/>
                </a:ext>
              </a:extLst>
            </p:cNvPr>
            <p:cNvSpPr txBox="1"/>
            <p:nvPr/>
          </p:nvSpPr>
          <p:spPr>
            <a:xfrm>
              <a:off x="2220686" y="2933899"/>
              <a:ext cx="612321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1" dirty="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Raleway" pitchFamily="2" charset="0"/>
                </a:rPr>
                <a:t>Il se base sur deux paramètres : </a:t>
              </a:r>
              <a:r>
                <a:rPr lang="el-GR" sz="1600" b="1" dirty="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Raleway" pitchFamily="2" charset="0"/>
                </a:rPr>
                <a:t>α</a:t>
              </a:r>
              <a:r>
                <a:rPr lang="fr-FR" sz="1600" b="1" dirty="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Raleway" pitchFamily="2" charset="0"/>
                </a:rPr>
                <a:t> et </a:t>
              </a:r>
              <a:r>
                <a:rPr lang="el-GR" sz="1600" b="1" dirty="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Raleway" pitchFamily="2" charset="0"/>
                </a:rPr>
                <a:t>β</a:t>
              </a:r>
              <a:endParaRPr lang="fr-FR" sz="16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Raleway" pitchFamily="2" charset="0"/>
              </a:endParaRPr>
            </a:p>
          </p:txBody>
        </p:sp>
        <p:sp>
          <p:nvSpPr>
            <p:cNvPr id="17" name="Ellipse 16">
              <a:extLst>
                <a:ext uri="{FF2B5EF4-FFF2-40B4-BE49-F238E27FC236}">
                  <a16:creationId xmlns:a16="http://schemas.microsoft.com/office/drawing/2014/main" id="{25E9526F-DC18-EFFC-1041-9356606E376A}"/>
                </a:ext>
              </a:extLst>
            </p:cNvPr>
            <p:cNvSpPr/>
            <p:nvPr/>
          </p:nvSpPr>
          <p:spPr>
            <a:xfrm>
              <a:off x="1991360" y="3015398"/>
              <a:ext cx="139700" cy="139700"/>
            </a:xfrm>
            <a:prstGeom prst="ellipse">
              <a:avLst/>
            </a:prstGeom>
            <a:solidFill>
              <a:srgbClr val="8E8E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0" name="Google Shape;5799;p42">
            <a:extLst>
              <a:ext uri="{FF2B5EF4-FFF2-40B4-BE49-F238E27FC236}">
                <a16:creationId xmlns:a16="http://schemas.microsoft.com/office/drawing/2014/main" id="{F6C928F6-36FA-6C6B-D8AB-988A366A628A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477706" y="3804571"/>
            <a:ext cx="1719085" cy="513600"/>
          </a:xfrm>
          <a:prstGeom prst="roundRect">
            <a:avLst/>
          </a:prstGeom>
          <a:ln>
            <a:solidFill>
              <a:schemeClr val="accent5">
                <a:lumMod val="75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l-GR" sz="24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Raleway" pitchFamily="2" charset="0"/>
              </a:rPr>
              <a:t>α</a:t>
            </a:r>
            <a:r>
              <a:rPr lang="fr-FR" sz="24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Raleway" pitchFamily="2" charset="0"/>
              </a:rPr>
              <a:t> ≥ </a:t>
            </a:r>
            <a:r>
              <a:rPr lang="el-GR" sz="24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Raleway" pitchFamily="2" charset="0"/>
              </a:rPr>
              <a:t>β</a:t>
            </a:r>
            <a:endParaRPr sz="2400" b="1" dirty="0">
              <a:latin typeface="Ralewa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96210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A98E333-21F5-1A63-3025-7D7C86741845}"/>
              </a:ext>
            </a:extLst>
          </p:cNvPr>
          <p:cNvSpPr/>
          <p:nvPr/>
        </p:nvSpPr>
        <p:spPr>
          <a:xfrm>
            <a:off x="940" y="0"/>
            <a:ext cx="9143060" cy="5143500"/>
          </a:xfrm>
          <a:prstGeom prst="rect">
            <a:avLst/>
          </a:prstGeom>
          <a:solidFill>
            <a:srgbClr val="00001A">
              <a:alpha val="40000"/>
            </a:srgb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40568889-4F48-F67D-423C-70EA248D11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52" y="146957"/>
            <a:ext cx="8625696" cy="4849586"/>
          </a:xfrm>
          <a:prstGeom prst="rect">
            <a:avLst/>
          </a:prstGeom>
        </p:spPr>
      </p:pic>
      <p:sp>
        <p:nvSpPr>
          <p:cNvPr id="16" name="Google Shape;5799;p42">
            <a:extLst>
              <a:ext uri="{FF2B5EF4-FFF2-40B4-BE49-F238E27FC236}">
                <a16:creationId xmlns:a16="http://schemas.microsoft.com/office/drawing/2014/main" id="{1DF2E2EF-45D0-2CCC-71E7-0A4C23EB2D9E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6596978" y="1126685"/>
            <a:ext cx="1719085" cy="513600"/>
          </a:xfrm>
          <a:prstGeom prst="round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Raleway" pitchFamily="2" charset="0"/>
              </a:rPr>
              <a:t>Exemple</a:t>
            </a:r>
            <a:endParaRPr sz="2400" b="1" dirty="0">
              <a:solidFill>
                <a:schemeClr val="tx1">
                  <a:lumMod val="65000"/>
                  <a:lumOff val="35000"/>
                </a:schemeClr>
              </a:solidFill>
              <a:latin typeface="Raleway" pitchFamily="2" charset="0"/>
            </a:endParaRPr>
          </a:p>
        </p:txBody>
      </p:sp>
      <p:sp>
        <p:nvSpPr>
          <p:cNvPr id="18" name="Google Shape;5799;p42">
            <a:extLst>
              <a:ext uri="{FF2B5EF4-FFF2-40B4-BE49-F238E27FC236}">
                <a16:creationId xmlns:a16="http://schemas.microsoft.com/office/drawing/2014/main" id="{00CE114F-0E7F-AA94-4239-11E0A8F612FE}"/>
              </a:ext>
            </a:extLst>
          </p:cNvPr>
          <p:cNvSpPr txBox="1">
            <a:spLocks/>
          </p:cNvSpPr>
          <p:nvPr/>
        </p:nvSpPr>
        <p:spPr>
          <a:xfrm>
            <a:off x="4680663" y="2314950"/>
            <a:ext cx="1719085" cy="513600"/>
          </a:xfrm>
          <a:prstGeom prst="round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anrope"/>
              <a:buNone/>
              <a:defRPr sz="1500" b="0" i="0" u="none" strike="noStrike" cap="none">
                <a:solidFill>
                  <a:schemeClr val="accent3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anrope"/>
              <a:buNone/>
              <a:defRPr sz="2100" b="0" i="0" u="none" strike="noStrike" cap="none">
                <a:solidFill>
                  <a:schemeClr val="accent3"/>
                </a:solidFill>
                <a:latin typeface="Manrope"/>
                <a:ea typeface="Manrope"/>
                <a:cs typeface="Manrope"/>
                <a:sym typeface="Manrop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anrope"/>
              <a:buNone/>
              <a:defRPr sz="2100" b="0" i="0" u="none" strike="noStrike" cap="none">
                <a:solidFill>
                  <a:schemeClr val="accent3"/>
                </a:solidFill>
                <a:latin typeface="Manrope"/>
                <a:ea typeface="Manrope"/>
                <a:cs typeface="Manrope"/>
                <a:sym typeface="Manrop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anrope"/>
              <a:buNone/>
              <a:defRPr sz="2100" b="0" i="0" u="none" strike="noStrike" cap="none">
                <a:solidFill>
                  <a:schemeClr val="accent3"/>
                </a:solidFill>
                <a:latin typeface="Manrope"/>
                <a:ea typeface="Manrope"/>
                <a:cs typeface="Manrope"/>
                <a:sym typeface="Manrop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anrope"/>
              <a:buNone/>
              <a:defRPr sz="2100" b="0" i="0" u="none" strike="noStrike" cap="none">
                <a:solidFill>
                  <a:schemeClr val="accent3"/>
                </a:solidFill>
                <a:latin typeface="Manrope"/>
                <a:ea typeface="Manrope"/>
                <a:cs typeface="Manrope"/>
                <a:sym typeface="Manrop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anrope"/>
              <a:buNone/>
              <a:defRPr sz="2100" b="0" i="0" u="none" strike="noStrike" cap="none">
                <a:solidFill>
                  <a:schemeClr val="accent3"/>
                </a:solidFill>
                <a:latin typeface="Manrope"/>
                <a:ea typeface="Manrope"/>
                <a:cs typeface="Manrope"/>
                <a:sym typeface="Manrop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anrope"/>
              <a:buNone/>
              <a:defRPr sz="2100" b="0" i="0" u="none" strike="noStrike" cap="none">
                <a:solidFill>
                  <a:schemeClr val="accent3"/>
                </a:solidFill>
                <a:latin typeface="Manrope"/>
                <a:ea typeface="Manrope"/>
                <a:cs typeface="Manrope"/>
                <a:sym typeface="Manrop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anrope"/>
              <a:buNone/>
              <a:defRPr sz="2100" b="0" i="0" u="none" strike="noStrike" cap="none">
                <a:solidFill>
                  <a:schemeClr val="accent3"/>
                </a:solidFill>
                <a:latin typeface="Manrope"/>
                <a:ea typeface="Manrope"/>
                <a:cs typeface="Manrope"/>
                <a:sym typeface="Manrop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anrope"/>
              <a:buNone/>
              <a:defRPr sz="2100" b="0" i="0" u="none" strike="noStrike" cap="none">
                <a:solidFill>
                  <a:schemeClr val="accent3"/>
                </a:solidFill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pPr marL="0" indent="0" algn="ctr"/>
            <a:r>
              <a:rPr lang="fr-FR" sz="4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venir Next LT Pro" panose="020B0504020202020204" pitchFamily="34" charset="0"/>
              </a:rPr>
              <a:t>…</a:t>
            </a:r>
          </a:p>
        </p:txBody>
      </p: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D7BBC24E-1D4C-5206-2F16-0D06EDA613A2}"/>
              </a:ext>
            </a:extLst>
          </p:cNvPr>
          <p:cNvCxnSpPr>
            <a:cxnSpLocks/>
          </p:cNvCxnSpPr>
          <p:nvPr/>
        </p:nvCxnSpPr>
        <p:spPr>
          <a:xfrm flipV="1">
            <a:off x="2758440" y="3566160"/>
            <a:ext cx="266700" cy="12954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4E4E4278-5FEC-EB30-E3F5-DA7878F3BF75}"/>
              </a:ext>
            </a:extLst>
          </p:cNvPr>
          <p:cNvCxnSpPr>
            <a:cxnSpLocks/>
          </p:cNvCxnSpPr>
          <p:nvPr/>
        </p:nvCxnSpPr>
        <p:spPr>
          <a:xfrm flipV="1">
            <a:off x="2735580" y="3642360"/>
            <a:ext cx="266700" cy="12954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2960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50" tmFilter="0, 0; .2, .5; .8, .5; 1, 0"/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125" autoRev="1" fill="hold"/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250" tmFilter="0, 0; .2, .5; .8, .5; 1, 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125" autoRev="1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uiExpand="1" build="p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FD819A1E-2993-F966-B552-3EF7338EA00F}"/>
              </a:ext>
            </a:extLst>
          </p:cNvPr>
          <p:cNvSpPr/>
          <p:nvPr/>
        </p:nvSpPr>
        <p:spPr>
          <a:xfrm>
            <a:off x="940" y="0"/>
            <a:ext cx="9143060" cy="5143500"/>
          </a:xfrm>
          <a:prstGeom prst="rect">
            <a:avLst/>
          </a:prstGeom>
          <a:solidFill>
            <a:schemeClr val="dk1">
              <a:alpha val="64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98" name="Google Shape;5798;p42"/>
          <p:cNvSpPr txBox="1">
            <a:spLocks noGrp="1"/>
          </p:cNvSpPr>
          <p:nvPr>
            <p:ph type="title"/>
          </p:nvPr>
        </p:nvSpPr>
        <p:spPr>
          <a:xfrm>
            <a:off x="1276935" y="2405013"/>
            <a:ext cx="5802900" cy="88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SIMULATION</a:t>
            </a:r>
            <a:endParaRPr dirty="0"/>
          </a:p>
        </p:txBody>
      </p:sp>
      <p:sp>
        <p:nvSpPr>
          <p:cNvPr id="5799" name="Google Shape;5799;p42"/>
          <p:cNvSpPr txBox="1">
            <a:spLocks noGrp="1"/>
          </p:cNvSpPr>
          <p:nvPr>
            <p:ph type="subTitle" idx="1"/>
          </p:nvPr>
        </p:nvSpPr>
        <p:spPr>
          <a:xfrm>
            <a:off x="1616425" y="3597300"/>
            <a:ext cx="4834800" cy="513600"/>
          </a:xfrm>
          <a:prstGeom prst="round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Raleway" pitchFamily="2" charset="0"/>
              </a:rPr>
              <a:t>CODE</a:t>
            </a:r>
            <a:endParaRPr b="1" dirty="0">
              <a:latin typeface="Raleway" pitchFamily="2" charset="0"/>
            </a:endParaRPr>
          </a:p>
        </p:txBody>
      </p:sp>
      <p:sp>
        <p:nvSpPr>
          <p:cNvPr id="5800" name="Google Shape;5800;p42"/>
          <p:cNvSpPr/>
          <p:nvPr/>
        </p:nvSpPr>
        <p:spPr>
          <a:xfrm>
            <a:off x="1621980" y="1032532"/>
            <a:ext cx="1055400" cy="1002900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 b="1">
              <a:solidFill>
                <a:srgbClr val="B7B7B7"/>
              </a:solidFill>
              <a:latin typeface="Spartan"/>
              <a:ea typeface="Spartan"/>
              <a:cs typeface="Spartan"/>
              <a:sym typeface="Spartan"/>
            </a:endParaRPr>
          </a:p>
        </p:txBody>
      </p:sp>
      <p:sp>
        <p:nvSpPr>
          <p:cNvPr id="5801" name="Google Shape;5801;p42"/>
          <p:cNvSpPr txBox="1">
            <a:spLocks noGrp="1"/>
          </p:cNvSpPr>
          <p:nvPr>
            <p:ph type="title" idx="2"/>
          </p:nvPr>
        </p:nvSpPr>
        <p:spPr>
          <a:xfrm>
            <a:off x="1694210" y="1091926"/>
            <a:ext cx="911100" cy="88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grpSp>
        <p:nvGrpSpPr>
          <p:cNvPr id="5802" name="Google Shape;5802;p42"/>
          <p:cNvGrpSpPr/>
          <p:nvPr/>
        </p:nvGrpSpPr>
        <p:grpSpPr>
          <a:xfrm>
            <a:off x="7532980" y="2063279"/>
            <a:ext cx="537909" cy="2057500"/>
            <a:chOff x="7519453" y="1542579"/>
            <a:chExt cx="537909" cy="2057500"/>
          </a:xfrm>
        </p:grpSpPr>
        <p:sp>
          <p:nvSpPr>
            <p:cNvPr id="5803" name="Google Shape;5803;p42"/>
            <p:cNvSpPr/>
            <p:nvPr/>
          </p:nvSpPr>
          <p:spPr>
            <a:xfrm>
              <a:off x="7519456" y="2053779"/>
              <a:ext cx="537900" cy="511200"/>
            </a:xfrm>
            <a:prstGeom prst="round2DiagRect">
              <a:avLst>
                <a:gd name="adj1" fmla="val 16667"/>
                <a:gd name="adj2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 b="1" dirty="0">
                  <a:solidFill>
                    <a:schemeClr val="accent2"/>
                  </a:solidFill>
                  <a:latin typeface="Spartan"/>
                  <a:ea typeface="Spartan"/>
                  <a:cs typeface="Spartan"/>
                  <a:sym typeface="Spartan"/>
                </a:rPr>
                <a:t>L</a:t>
              </a:r>
              <a:endParaRPr sz="600" b="1" dirty="0">
                <a:solidFill>
                  <a:schemeClr val="accent2"/>
                </a:solidFill>
                <a:latin typeface="Spartan"/>
                <a:ea typeface="Spartan"/>
                <a:cs typeface="Spartan"/>
                <a:sym typeface="Spartan"/>
              </a:endParaRPr>
            </a:p>
          </p:txBody>
        </p:sp>
        <p:sp>
          <p:nvSpPr>
            <p:cNvPr id="5804" name="Google Shape;5804;p42"/>
            <p:cNvSpPr/>
            <p:nvPr/>
          </p:nvSpPr>
          <p:spPr>
            <a:xfrm>
              <a:off x="7519462" y="1542579"/>
              <a:ext cx="537900" cy="511200"/>
            </a:xfrm>
            <a:prstGeom prst="round2DiagRect">
              <a:avLst>
                <a:gd name="adj1" fmla="val 16667"/>
                <a:gd name="adj2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 b="1" dirty="0">
                  <a:solidFill>
                    <a:schemeClr val="accent2"/>
                  </a:solidFill>
                  <a:latin typeface="Spartan"/>
                  <a:ea typeface="Spartan"/>
                  <a:cs typeface="Spartan"/>
                  <a:sym typeface="Spartan"/>
                </a:rPr>
                <a:t>P</a:t>
              </a:r>
              <a:endParaRPr sz="600" b="1" dirty="0">
                <a:solidFill>
                  <a:schemeClr val="accent2"/>
                </a:solidFill>
                <a:latin typeface="Spartan"/>
                <a:ea typeface="Spartan"/>
                <a:cs typeface="Spartan"/>
                <a:sym typeface="Spartan"/>
              </a:endParaRPr>
            </a:p>
          </p:txBody>
        </p:sp>
        <p:sp>
          <p:nvSpPr>
            <p:cNvPr id="5805" name="Google Shape;5805;p42"/>
            <p:cNvSpPr/>
            <p:nvPr/>
          </p:nvSpPr>
          <p:spPr>
            <a:xfrm>
              <a:off x="7519453" y="2564979"/>
              <a:ext cx="537900" cy="511200"/>
            </a:xfrm>
            <a:prstGeom prst="round2DiagRect">
              <a:avLst>
                <a:gd name="adj1" fmla="val 16667"/>
                <a:gd name="adj2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 b="1" dirty="0">
                  <a:solidFill>
                    <a:schemeClr val="accent2"/>
                  </a:solidFill>
                  <a:latin typeface="Spartan"/>
                  <a:ea typeface="Spartan"/>
                  <a:cs typeface="Spartan"/>
                  <a:sym typeface="Spartan"/>
                </a:rPr>
                <a:t>A</a:t>
              </a:r>
              <a:endParaRPr sz="600" b="1" dirty="0">
                <a:solidFill>
                  <a:schemeClr val="accent2"/>
                </a:solidFill>
                <a:latin typeface="Spartan"/>
                <a:ea typeface="Spartan"/>
                <a:cs typeface="Spartan"/>
                <a:sym typeface="Spartan"/>
              </a:endParaRPr>
            </a:p>
          </p:txBody>
        </p:sp>
        <p:sp>
          <p:nvSpPr>
            <p:cNvPr id="5806" name="Google Shape;5806;p42"/>
            <p:cNvSpPr/>
            <p:nvPr/>
          </p:nvSpPr>
          <p:spPr>
            <a:xfrm>
              <a:off x="7519453" y="3088879"/>
              <a:ext cx="537900" cy="511200"/>
            </a:xfrm>
            <a:prstGeom prst="round2DiagRect">
              <a:avLst>
                <a:gd name="adj1" fmla="val 16667"/>
                <a:gd name="adj2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 b="1" dirty="0">
                  <a:solidFill>
                    <a:schemeClr val="accent2"/>
                  </a:solidFill>
                  <a:latin typeface="Spartan"/>
                  <a:ea typeface="Spartan"/>
                  <a:cs typeface="Spartan"/>
                  <a:sym typeface="Spartan"/>
                </a:rPr>
                <a:t>Y</a:t>
              </a:r>
              <a:endParaRPr sz="600" b="1" dirty="0">
                <a:solidFill>
                  <a:schemeClr val="accent2"/>
                </a:solidFill>
                <a:latin typeface="Spartan"/>
                <a:ea typeface="Spartan"/>
                <a:cs typeface="Spartan"/>
                <a:sym typeface="Spartan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537512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1475C0-0E7D-3524-8EBA-0B830FC9B2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0262" y="753036"/>
            <a:ext cx="5025873" cy="418011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5479730-445A-41AB-B210-7785512703EF}"/>
              </a:ext>
            </a:extLst>
          </p:cNvPr>
          <p:cNvSpPr txBox="1"/>
          <p:nvPr/>
        </p:nvSpPr>
        <p:spPr>
          <a:xfrm>
            <a:off x="6715846" y="1629015"/>
            <a:ext cx="210542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000" dirty="0" err="1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fia Pro" panose="020B0000000000000000" pitchFamily="34" charset="0"/>
              </a:rPr>
              <a:t>Minmax</a:t>
            </a:r>
            <a:r>
              <a:rPr lang="fr-FR" sz="3000" dirty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fia Pro" panose="020B0000000000000000" pitchFamily="34" charset="0"/>
              </a:rPr>
              <a:t> Agent Class</a:t>
            </a:r>
            <a:endParaRPr lang="en-US" sz="3000" dirty="0">
              <a:solidFill>
                <a:schemeClr val="accent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ofia Pro" panose="020B0000000000000000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BF42DD-FEAB-8FEA-6795-D1370FFB12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1544" y="1314400"/>
            <a:ext cx="5203308" cy="2337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558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2022-06-17 15-38-12">
            <a:hlinkClick r:id="" action="ppaction://media"/>
            <a:extLst>
              <a:ext uri="{FF2B5EF4-FFF2-40B4-BE49-F238E27FC236}">
                <a16:creationId xmlns:a16="http://schemas.microsoft.com/office/drawing/2014/main" id="{B0CE0C65-87F5-9FB8-B900-BC77CF8D083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3905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61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B4BE03F-0014-D29C-DBB6-12DFFB81D166}"/>
              </a:ext>
            </a:extLst>
          </p:cNvPr>
          <p:cNvSpPr/>
          <p:nvPr/>
        </p:nvSpPr>
        <p:spPr>
          <a:xfrm>
            <a:off x="0" y="1"/>
            <a:ext cx="9143060" cy="5143500"/>
          </a:xfrm>
          <a:prstGeom prst="rect">
            <a:avLst/>
          </a:prstGeom>
          <a:solidFill>
            <a:schemeClr val="dk1">
              <a:alpha val="71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connection, teamwork, piece, puzzle, cooperation, business HD wallpaper">
            <a:extLst>
              <a:ext uri="{FF2B5EF4-FFF2-40B4-BE49-F238E27FC236}">
                <a16:creationId xmlns:a16="http://schemas.microsoft.com/office/drawing/2014/main" id="{05EB47EB-A694-65E9-F062-1C226C9758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306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31" name="Google Shape;5731;p38"/>
          <p:cNvSpPr txBox="1">
            <a:spLocks noGrp="1"/>
          </p:cNvSpPr>
          <p:nvPr>
            <p:ph type="ctrTitle"/>
          </p:nvPr>
        </p:nvSpPr>
        <p:spPr>
          <a:xfrm>
            <a:off x="2087795" y="1219526"/>
            <a:ext cx="4967469" cy="191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accent6"/>
                </a:solidFill>
                <a:latin typeface="Raleway" pitchFamily="2" charset="0"/>
              </a:rPr>
              <a:t>MERCI !</a:t>
            </a:r>
            <a:endParaRPr dirty="0">
              <a:solidFill>
                <a:schemeClr val="accent6"/>
              </a:solidFill>
              <a:latin typeface="Raleway" pitchFamily="2" charset="0"/>
            </a:endParaRPr>
          </a:p>
        </p:txBody>
      </p:sp>
      <p:sp>
        <p:nvSpPr>
          <p:cNvPr id="5732" name="Google Shape;5732;p38"/>
          <p:cNvSpPr txBox="1">
            <a:spLocks noGrp="1"/>
          </p:cNvSpPr>
          <p:nvPr>
            <p:ph type="subTitle" idx="1"/>
          </p:nvPr>
        </p:nvSpPr>
        <p:spPr>
          <a:xfrm>
            <a:off x="3361650" y="2750201"/>
            <a:ext cx="2420700" cy="511200"/>
          </a:xfrm>
          <a:prstGeom prst="roundRect">
            <a:avLst/>
          </a:prstGeom>
          <a:solidFill>
            <a:schemeClr val="accent2">
              <a:alpha val="68000"/>
            </a:schemeClr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Raleway" pitchFamily="2" charset="0"/>
              </a:rPr>
              <a:t>Réalisé par : </a:t>
            </a:r>
            <a:endParaRPr b="1" dirty="0">
              <a:latin typeface="Raleway" pitchFamily="2" charset="0"/>
            </a:endParaRPr>
          </a:p>
        </p:txBody>
      </p:sp>
      <p:sp>
        <p:nvSpPr>
          <p:cNvPr id="13" name="Google Shape;5732;p38">
            <a:extLst>
              <a:ext uri="{FF2B5EF4-FFF2-40B4-BE49-F238E27FC236}">
                <a16:creationId xmlns:a16="http://schemas.microsoft.com/office/drawing/2014/main" id="{E0264A16-EAA5-2800-75A3-26E018099F73}"/>
              </a:ext>
            </a:extLst>
          </p:cNvPr>
          <p:cNvSpPr txBox="1">
            <a:spLocks/>
          </p:cNvSpPr>
          <p:nvPr/>
        </p:nvSpPr>
        <p:spPr>
          <a:xfrm>
            <a:off x="3361179" y="3437264"/>
            <a:ext cx="2421171" cy="1066861"/>
          </a:xfrm>
          <a:prstGeom prst="roundRect">
            <a:avLst/>
          </a:prstGeom>
          <a:solidFill>
            <a:schemeClr val="tx1">
              <a:lumMod val="75000"/>
              <a:lumOff val="25000"/>
              <a:alpha val="6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Manrope"/>
              <a:buNone/>
              <a:defRPr sz="18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Manrope"/>
              <a:buNone/>
              <a:defRPr sz="2800" b="0" i="0" u="none" strike="noStrike" cap="none">
                <a:solidFill>
                  <a:schemeClr val="accent3"/>
                </a:solidFill>
                <a:latin typeface="Manrope"/>
                <a:ea typeface="Manrope"/>
                <a:cs typeface="Manrope"/>
                <a:sym typeface="Manrop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Manrope"/>
              <a:buNone/>
              <a:defRPr sz="2800" b="0" i="0" u="none" strike="noStrike" cap="none">
                <a:solidFill>
                  <a:schemeClr val="accent3"/>
                </a:solidFill>
                <a:latin typeface="Manrope"/>
                <a:ea typeface="Manrope"/>
                <a:cs typeface="Manrope"/>
                <a:sym typeface="Manrop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Manrope"/>
              <a:buNone/>
              <a:defRPr sz="2800" b="0" i="0" u="none" strike="noStrike" cap="none">
                <a:solidFill>
                  <a:schemeClr val="accent3"/>
                </a:solidFill>
                <a:latin typeface="Manrope"/>
                <a:ea typeface="Manrope"/>
                <a:cs typeface="Manrope"/>
                <a:sym typeface="Manrop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Manrope"/>
              <a:buNone/>
              <a:defRPr sz="2800" b="0" i="0" u="none" strike="noStrike" cap="none">
                <a:solidFill>
                  <a:schemeClr val="accent3"/>
                </a:solidFill>
                <a:latin typeface="Manrope"/>
                <a:ea typeface="Manrope"/>
                <a:cs typeface="Manrope"/>
                <a:sym typeface="Manrop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Manrope"/>
              <a:buNone/>
              <a:defRPr sz="2800" b="0" i="0" u="none" strike="noStrike" cap="none">
                <a:solidFill>
                  <a:schemeClr val="accent3"/>
                </a:solidFill>
                <a:latin typeface="Manrope"/>
                <a:ea typeface="Manrope"/>
                <a:cs typeface="Manrope"/>
                <a:sym typeface="Manrop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Manrope"/>
              <a:buNone/>
              <a:defRPr sz="2800" b="0" i="0" u="none" strike="noStrike" cap="none">
                <a:solidFill>
                  <a:schemeClr val="accent3"/>
                </a:solidFill>
                <a:latin typeface="Manrope"/>
                <a:ea typeface="Manrope"/>
                <a:cs typeface="Manrope"/>
                <a:sym typeface="Manrop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Manrope"/>
              <a:buNone/>
              <a:defRPr sz="2800" b="0" i="0" u="none" strike="noStrike" cap="none">
                <a:solidFill>
                  <a:schemeClr val="accent3"/>
                </a:solidFill>
                <a:latin typeface="Manrope"/>
                <a:ea typeface="Manrope"/>
                <a:cs typeface="Manrope"/>
                <a:sym typeface="Manrop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Manrope"/>
              <a:buNone/>
              <a:defRPr sz="2800" b="0" i="0" u="none" strike="noStrike" cap="none">
                <a:solidFill>
                  <a:schemeClr val="accent3"/>
                </a:solidFill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pPr marL="0" indent="0"/>
            <a:endParaRPr lang="fr-FR" b="1" dirty="0">
              <a:solidFill>
                <a:schemeClr val="accent6"/>
              </a:solidFill>
              <a:latin typeface="Raleway" pitchFamily="2" charset="0"/>
            </a:endParaRPr>
          </a:p>
          <a:p>
            <a:pPr marL="0" indent="0"/>
            <a:r>
              <a:rPr lang="fr-FR" b="1" dirty="0">
                <a:solidFill>
                  <a:schemeClr val="accent6"/>
                </a:solidFill>
                <a:latin typeface="Raleway" pitchFamily="2" charset="0"/>
              </a:rPr>
              <a:t>FAYTOUT Achraf</a:t>
            </a:r>
          </a:p>
          <a:p>
            <a:pPr marL="0" indent="0"/>
            <a:r>
              <a:rPr lang="fr-FR" b="1" dirty="0">
                <a:solidFill>
                  <a:schemeClr val="accent6"/>
                </a:solidFill>
                <a:latin typeface="Raleway" pitchFamily="2" charset="0"/>
              </a:rPr>
              <a:t>IZEM Mourad</a:t>
            </a:r>
          </a:p>
          <a:p>
            <a:pPr marL="0" indent="0"/>
            <a:endParaRPr lang="fr-FR" b="1" dirty="0">
              <a:latin typeface="Raleway" pitchFamily="2" charset="0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68B2222-5DC0-700C-08FC-07F26EED5B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2399" y="-1"/>
            <a:ext cx="2997202" cy="805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0901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FD819A1E-2993-F966-B552-3EF7338EA00F}"/>
              </a:ext>
            </a:extLst>
          </p:cNvPr>
          <p:cNvSpPr/>
          <p:nvPr/>
        </p:nvSpPr>
        <p:spPr>
          <a:xfrm>
            <a:off x="0" y="1"/>
            <a:ext cx="9143060" cy="5143500"/>
          </a:xfrm>
          <a:prstGeom prst="rect">
            <a:avLst/>
          </a:prstGeom>
          <a:solidFill>
            <a:schemeClr val="dk1">
              <a:alpha val="64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98" name="Google Shape;5798;p42"/>
          <p:cNvSpPr txBox="1">
            <a:spLocks noGrp="1"/>
          </p:cNvSpPr>
          <p:nvPr>
            <p:ph type="title"/>
          </p:nvPr>
        </p:nvSpPr>
        <p:spPr>
          <a:xfrm>
            <a:off x="1276935" y="2405013"/>
            <a:ext cx="5802900" cy="88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5799" name="Google Shape;5799;p42"/>
          <p:cNvSpPr txBox="1">
            <a:spLocks noGrp="1"/>
          </p:cNvSpPr>
          <p:nvPr>
            <p:ph type="subTitle" idx="1"/>
          </p:nvPr>
        </p:nvSpPr>
        <p:spPr>
          <a:xfrm>
            <a:off x="1616425" y="3597300"/>
            <a:ext cx="4834800" cy="513600"/>
          </a:xfrm>
          <a:prstGeom prst="round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Raleway" pitchFamily="2" charset="0"/>
              </a:rPr>
              <a:t>Jeu et objectifs</a:t>
            </a:r>
            <a:endParaRPr b="1" dirty="0">
              <a:latin typeface="Raleway" pitchFamily="2" charset="0"/>
            </a:endParaRPr>
          </a:p>
        </p:txBody>
      </p:sp>
      <p:sp>
        <p:nvSpPr>
          <p:cNvPr id="5800" name="Google Shape;5800;p42"/>
          <p:cNvSpPr/>
          <p:nvPr/>
        </p:nvSpPr>
        <p:spPr>
          <a:xfrm>
            <a:off x="1621980" y="1032532"/>
            <a:ext cx="1055400" cy="1002900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 b="1">
              <a:solidFill>
                <a:srgbClr val="B7B7B7"/>
              </a:solidFill>
              <a:latin typeface="Spartan"/>
              <a:ea typeface="Spartan"/>
              <a:cs typeface="Spartan"/>
              <a:sym typeface="Spartan"/>
            </a:endParaRPr>
          </a:p>
        </p:txBody>
      </p:sp>
      <p:sp>
        <p:nvSpPr>
          <p:cNvPr id="5801" name="Google Shape;5801;p42"/>
          <p:cNvSpPr txBox="1">
            <a:spLocks noGrp="1"/>
          </p:cNvSpPr>
          <p:nvPr>
            <p:ph type="title" idx="2"/>
          </p:nvPr>
        </p:nvSpPr>
        <p:spPr>
          <a:xfrm>
            <a:off x="1694210" y="1091926"/>
            <a:ext cx="911100" cy="88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grpSp>
        <p:nvGrpSpPr>
          <p:cNvPr id="5802" name="Google Shape;5802;p42"/>
          <p:cNvGrpSpPr/>
          <p:nvPr/>
        </p:nvGrpSpPr>
        <p:grpSpPr>
          <a:xfrm>
            <a:off x="7532980" y="1542579"/>
            <a:ext cx="537909" cy="2581400"/>
            <a:chOff x="7519453" y="1542579"/>
            <a:chExt cx="537909" cy="2581400"/>
          </a:xfrm>
        </p:grpSpPr>
        <p:sp>
          <p:nvSpPr>
            <p:cNvPr id="5803" name="Google Shape;5803;p42"/>
            <p:cNvSpPr/>
            <p:nvPr/>
          </p:nvSpPr>
          <p:spPr>
            <a:xfrm>
              <a:off x="7519456" y="2053779"/>
              <a:ext cx="537900" cy="511200"/>
            </a:xfrm>
            <a:prstGeom prst="round2DiagRect">
              <a:avLst>
                <a:gd name="adj1" fmla="val 16667"/>
                <a:gd name="adj2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 b="1" dirty="0">
                  <a:solidFill>
                    <a:schemeClr val="accent2"/>
                  </a:solidFill>
                  <a:latin typeface="Spartan"/>
                  <a:ea typeface="Spartan"/>
                  <a:cs typeface="Spartan"/>
                  <a:sym typeface="Spartan"/>
                </a:rPr>
                <a:t>O</a:t>
              </a:r>
              <a:endParaRPr sz="600" b="1" dirty="0">
                <a:solidFill>
                  <a:schemeClr val="accent2"/>
                </a:solidFill>
                <a:latin typeface="Spartan"/>
                <a:ea typeface="Spartan"/>
                <a:cs typeface="Spartan"/>
                <a:sym typeface="Spartan"/>
              </a:endParaRPr>
            </a:p>
          </p:txBody>
        </p:sp>
        <p:sp>
          <p:nvSpPr>
            <p:cNvPr id="5804" name="Google Shape;5804;p42"/>
            <p:cNvSpPr/>
            <p:nvPr/>
          </p:nvSpPr>
          <p:spPr>
            <a:xfrm>
              <a:off x="7519462" y="1542579"/>
              <a:ext cx="537900" cy="511200"/>
            </a:xfrm>
            <a:prstGeom prst="round2DiagRect">
              <a:avLst>
                <a:gd name="adj1" fmla="val 16667"/>
                <a:gd name="adj2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 b="1" dirty="0">
                  <a:solidFill>
                    <a:schemeClr val="accent2"/>
                  </a:solidFill>
                  <a:latin typeface="Spartan"/>
                  <a:ea typeface="Spartan"/>
                  <a:cs typeface="Spartan"/>
                  <a:sym typeface="Spartan"/>
                </a:rPr>
                <a:t>X</a:t>
              </a:r>
              <a:endParaRPr sz="600" b="1" dirty="0">
                <a:solidFill>
                  <a:schemeClr val="accent2"/>
                </a:solidFill>
                <a:latin typeface="Spartan"/>
                <a:ea typeface="Spartan"/>
                <a:cs typeface="Spartan"/>
                <a:sym typeface="Spartan"/>
              </a:endParaRPr>
            </a:p>
          </p:txBody>
        </p:sp>
        <p:sp>
          <p:nvSpPr>
            <p:cNvPr id="5805" name="Google Shape;5805;p42"/>
            <p:cNvSpPr/>
            <p:nvPr/>
          </p:nvSpPr>
          <p:spPr>
            <a:xfrm>
              <a:off x="7519453" y="2564979"/>
              <a:ext cx="537900" cy="511200"/>
            </a:xfrm>
            <a:prstGeom prst="round2DiagRect">
              <a:avLst>
                <a:gd name="adj1" fmla="val 16667"/>
                <a:gd name="adj2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 b="1" dirty="0">
                  <a:solidFill>
                    <a:schemeClr val="accent2"/>
                  </a:solidFill>
                  <a:latin typeface="Spartan"/>
                  <a:ea typeface="Spartan"/>
                  <a:cs typeface="Spartan"/>
                  <a:sym typeface="Spartan"/>
                </a:rPr>
                <a:t>X</a:t>
              </a:r>
              <a:endParaRPr sz="600" b="1" dirty="0">
                <a:solidFill>
                  <a:schemeClr val="accent2"/>
                </a:solidFill>
                <a:latin typeface="Spartan"/>
                <a:ea typeface="Spartan"/>
                <a:cs typeface="Spartan"/>
                <a:sym typeface="Spartan"/>
              </a:endParaRPr>
            </a:p>
          </p:txBody>
        </p:sp>
        <p:sp>
          <p:nvSpPr>
            <p:cNvPr id="5806" name="Google Shape;5806;p42"/>
            <p:cNvSpPr/>
            <p:nvPr/>
          </p:nvSpPr>
          <p:spPr>
            <a:xfrm>
              <a:off x="7519453" y="3088879"/>
              <a:ext cx="537900" cy="511200"/>
            </a:xfrm>
            <a:prstGeom prst="round2DiagRect">
              <a:avLst>
                <a:gd name="adj1" fmla="val 16667"/>
                <a:gd name="adj2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 b="1" dirty="0">
                  <a:solidFill>
                    <a:schemeClr val="accent2"/>
                  </a:solidFill>
                  <a:latin typeface="Spartan"/>
                  <a:ea typeface="Spartan"/>
                  <a:cs typeface="Spartan"/>
                  <a:sym typeface="Spartan"/>
                </a:rPr>
                <a:t>X</a:t>
              </a:r>
              <a:endParaRPr sz="600" b="1" dirty="0">
                <a:solidFill>
                  <a:schemeClr val="accent2"/>
                </a:solidFill>
                <a:latin typeface="Spartan"/>
                <a:ea typeface="Spartan"/>
                <a:cs typeface="Spartan"/>
                <a:sym typeface="Spartan"/>
              </a:endParaRPr>
            </a:p>
          </p:txBody>
        </p:sp>
        <p:sp>
          <p:nvSpPr>
            <p:cNvPr id="5807" name="Google Shape;5807;p42"/>
            <p:cNvSpPr/>
            <p:nvPr/>
          </p:nvSpPr>
          <p:spPr>
            <a:xfrm>
              <a:off x="7519453" y="3612779"/>
              <a:ext cx="537900" cy="511200"/>
            </a:xfrm>
            <a:prstGeom prst="round2DiagRect">
              <a:avLst>
                <a:gd name="adj1" fmla="val 16667"/>
                <a:gd name="adj2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 b="1" dirty="0">
                  <a:solidFill>
                    <a:schemeClr val="accent2"/>
                  </a:solidFill>
                  <a:latin typeface="Spartan"/>
                  <a:ea typeface="Spartan"/>
                  <a:cs typeface="Spartan"/>
                  <a:sym typeface="Spartan"/>
                </a:rPr>
                <a:t>O</a:t>
              </a:r>
              <a:endParaRPr sz="600" b="1" dirty="0">
                <a:solidFill>
                  <a:schemeClr val="accent2"/>
                </a:solidFill>
                <a:latin typeface="Spartan"/>
                <a:ea typeface="Spartan"/>
                <a:cs typeface="Spartan"/>
                <a:sym typeface="Spartan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5799;p42">
            <a:extLst>
              <a:ext uri="{FF2B5EF4-FFF2-40B4-BE49-F238E27FC236}">
                <a16:creationId xmlns:a16="http://schemas.microsoft.com/office/drawing/2014/main" id="{EA70DD9D-277E-489B-1E90-A8C30E64D9F7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691112" y="813178"/>
            <a:ext cx="1761775" cy="513600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accent6"/>
                </a:solidFill>
                <a:latin typeface="Raleway" pitchFamily="2" charset="0"/>
              </a:rPr>
              <a:t>Jeu</a:t>
            </a:r>
            <a:endParaRPr sz="1800" b="1" dirty="0">
              <a:solidFill>
                <a:schemeClr val="accent6"/>
              </a:solidFill>
              <a:latin typeface="Raleway" pitchFamily="2" charset="0"/>
            </a:endParaRPr>
          </a:p>
        </p:txBody>
      </p:sp>
      <p:sp>
        <p:nvSpPr>
          <p:cNvPr id="5" name="Google Shape;255;p40">
            <a:extLst>
              <a:ext uri="{FF2B5EF4-FFF2-40B4-BE49-F238E27FC236}">
                <a16:creationId xmlns:a16="http://schemas.microsoft.com/office/drawing/2014/main" id="{6D385D82-E883-5DC7-7A35-7BEBD7C78BF7}"/>
              </a:ext>
            </a:extLst>
          </p:cNvPr>
          <p:cNvSpPr/>
          <p:nvPr/>
        </p:nvSpPr>
        <p:spPr>
          <a:xfrm rot="5400000" flipH="1">
            <a:off x="2486734" y="1148052"/>
            <a:ext cx="52385" cy="2673172"/>
          </a:xfrm>
          <a:custGeom>
            <a:avLst/>
            <a:gdLst/>
            <a:ahLst/>
            <a:cxnLst/>
            <a:rect l="l" t="t" r="r" b="b"/>
            <a:pathLst>
              <a:path w="1169" h="2603" extrusionOk="0">
                <a:moveTo>
                  <a:pt x="1" y="1902"/>
                </a:moveTo>
                <a:cubicBezTo>
                  <a:pt x="1" y="1335"/>
                  <a:pt x="234" y="835"/>
                  <a:pt x="334" y="335"/>
                </a:cubicBezTo>
                <a:cubicBezTo>
                  <a:pt x="368" y="101"/>
                  <a:pt x="568" y="1"/>
                  <a:pt x="835" y="68"/>
                </a:cubicBezTo>
                <a:cubicBezTo>
                  <a:pt x="1035" y="101"/>
                  <a:pt x="1168" y="268"/>
                  <a:pt x="1135" y="468"/>
                </a:cubicBezTo>
                <a:cubicBezTo>
                  <a:pt x="1002" y="1102"/>
                  <a:pt x="835" y="1736"/>
                  <a:pt x="668" y="2369"/>
                </a:cubicBezTo>
                <a:cubicBezTo>
                  <a:pt x="635" y="2536"/>
                  <a:pt x="501" y="2603"/>
                  <a:pt x="334" y="2603"/>
                </a:cubicBezTo>
                <a:cubicBezTo>
                  <a:pt x="168" y="2569"/>
                  <a:pt x="68" y="2469"/>
                  <a:pt x="34" y="2336"/>
                </a:cubicBezTo>
                <a:cubicBezTo>
                  <a:pt x="1" y="2169"/>
                  <a:pt x="1" y="2002"/>
                  <a:pt x="1" y="1902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255;p40">
            <a:extLst>
              <a:ext uri="{FF2B5EF4-FFF2-40B4-BE49-F238E27FC236}">
                <a16:creationId xmlns:a16="http://schemas.microsoft.com/office/drawing/2014/main" id="{F5A0F0A5-AF29-BC4C-094F-975C4C0FB225}"/>
              </a:ext>
            </a:extLst>
          </p:cNvPr>
          <p:cNvSpPr/>
          <p:nvPr/>
        </p:nvSpPr>
        <p:spPr>
          <a:xfrm rot="5400000" flipH="1">
            <a:off x="2486734" y="2076950"/>
            <a:ext cx="52385" cy="2673172"/>
          </a:xfrm>
          <a:custGeom>
            <a:avLst/>
            <a:gdLst/>
            <a:ahLst/>
            <a:cxnLst/>
            <a:rect l="l" t="t" r="r" b="b"/>
            <a:pathLst>
              <a:path w="1169" h="2603" extrusionOk="0">
                <a:moveTo>
                  <a:pt x="1" y="1902"/>
                </a:moveTo>
                <a:cubicBezTo>
                  <a:pt x="1" y="1335"/>
                  <a:pt x="234" y="835"/>
                  <a:pt x="334" y="335"/>
                </a:cubicBezTo>
                <a:cubicBezTo>
                  <a:pt x="368" y="101"/>
                  <a:pt x="568" y="1"/>
                  <a:pt x="835" y="68"/>
                </a:cubicBezTo>
                <a:cubicBezTo>
                  <a:pt x="1035" y="101"/>
                  <a:pt x="1168" y="268"/>
                  <a:pt x="1135" y="468"/>
                </a:cubicBezTo>
                <a:cubicBezTo>
                  <a:pt x="1002" y="1102"/>
                  <a:pt x="835" y="1736"/>
                  <a:pt x="668" y="2369"/>
                </a:cubicBezTo>
                <a:cubicBezTo>
                  <a:pt x="635" y="2536"/>
                  <a:pt x="501" y="2603"/>
                  <a:pt x="334" y="2603"/>
                </a:cubicBezTo>
                <a:cubicBezTo>
                  <a:pt x="168" y="2569"/>
                  <a:pt x="68" y="2469"/>
                  <a:pt x="34" y="2336"/>
                </a:cubicBezTo>
                <a:cubicBezTo>
                  <a:pt x="1" y="2169"/>
                  <a:pt x="1" y="2002"/>
                  <a:pt x="1" y="1902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255;p40">
            <a:extLst>
              <a:ext uri="{FF2B5EF4-FFF2-40B4-BE49-F238E27FC236}">
                <a16:creationId xmlns:a16="http://schemas.microsoft.com/office/drawing/2014/main" id="{16A59D98-E794-C244-B34E-0D522A714CEB}"/>
              </a:ext>
            </a:extLst>
          </p:cNvPr>
          <p:cNvSpPr/>
          <p:nvPr/>
        </p:nvSpPr>
        <p:spPr>
          <a:xfrm rot="10800000" flipH="1">
            <a:off x="1973269" y="1747841"/>
            <a:ext cx="52387" cy="2429375"/>
          </a:xfrm>
          <a:custGeom>
            <a:avLst/>
            <a:gdLst/>
            <a:ahLst/>
            <a:cxnLst/>
            <a:rect l="l" t="t" r="r" b="b"/>
            <a:pathLst>
              <a:path w="1169" h="2603" extrusionOk="0">
                <a:moveTo>
                  <a:pt x="1" y="1902"/>
                </a:moveTo>
                <a:cubicBezTo>
                  <a:pt x="1" y="1335"/>
                  <a:pt x="234" y="835"/>
                  <a:pt x="334" y="335"/>
                </a:cubicBezTo>
                <a:cubicBezTo>
                  <a:pt x="368" y="101"/>
                  <a:pt x="568" y="1"/>
                  <a:pt x="835" y="68"/>
                </a:cubicBezTo>
                <a:cubicBezTo>
                  <a:pt x="1035" y="101"/>
                  <a:pt x="1168" y="268"/>
                  <a:pt x="1135" y="468"/>
                </a:cubicBezTo>
                <a:cubicBezTo>
                  <a:pt x="1002" y="1102"/>
                  <a:pt x="835" y="1736"/>
                  <a:pt x="668" y="2369"/>
                </a:cubicBezTo>
                <a:cubicBezTo>
                  <a:pt x="635" y="2536"/>
                  <a:pt x="501" y="2603"/>
                  <a:pt x="334" y="2603"/>
                </a:cubicBezTo>
                <a:cubicBezTo>
                  <a:pt x="168" y="2569"/>
                  <a:pt x="68" y="2469"/>
                  <a:pt x="34" y="2336"/>
                </a:cubicBezTo>
                <a:cubicBezTo>
                  <a:pt x="1" y="2169"/>
                  <a:pt x="1" y="2002"/>
                  <a:pt x="1" y="1902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255;p40">
            <a:extLst>
              <a:ext uri="{FF2B5EF4-FFF2-40B4-BE49-F238E27FC236}">
                <a16:creationId xmlns:a16="http://schemas.microsoft.com/office/drawing/2014/main" id="{BDC43F4F-E84C-B234-223C-34F7D23C9179}"/>
              </a:ext>
            </a:extLst>
          </p:cNvPr>
          <p:cNvSpPr/>
          <p:nvPr/>
        </p:nvSpPr>
        <p:spPr>
          <a:xfrm rot="10800000" flipH="1">
            <a:off x="2822584" y="1747840"/>
            <a:ext cx="52386" cy="2429376"/>
          </a:xfrm>
          <a:custGeom>
            <a:avLst/>
            <a:gdLst/>
            <a:ahLst/>
            <a:cxnLst/>
            <a:rect l="l" t="t" r="r" b="b"/>
            <a:pathLst>
              <a:path w="1169" h="2603" extrusionOk="0">
                <a:moveTo>
                  <a:pt x="1" y="1902"/>
                </a:moveTo>
                <a:cubicBezTo>
                  <a:pt x="1" y="1335"/>
                  <a:pt x="234" y="835"/>
                  <a:pt x="334" y="335"/>
                </a:cubicBezTo>
                <a:cubicBezTo>
                  <a:pt x="368" y="101"/>
                  <a:pt x="568" y="1"/>
                  <a:pt x="835" y="68"/>
                </a:cubicBezTo>
                <a:cubicBezTo>
                  <a:pt x="1035" y="101"/>
                  <a:pt x="1168" y="268"/>
                  <a:pt x="1135" y="468"/>
                </a:cubicBezTo>
                <a:cubicBezTo>
                  <a:pt x="1002" y="1102"/>
                  <a:pt x="835" y="1736"/>
                  <a:pt x="668" y="2369"/>
                </a:cubicBezTo>
                <a:cubicBezTo>
                  <a:pt x="635" y="2536"/>
                  <a:pt x="501" y="2603"/>
                  <a:pt x="334" y="2603"/>
                </a:cubicBezTo>
                <a:cubicBezTo>
                  <a:pt x="168" y="2569"/>
                  <a:pt x="68" y="2469"/>
                  <a:pt x="34" y="2336"/>
                </a:cubicBezTo>
                <a:cubicBezTo>
                  <a:pt x="1" y="2169"/>
                  <a:pt x="1" y="2002"/>
                  <a:pt x="1" y="1902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5731;p38">
            <a:extLst>
              <a:ext uri="{FF2B5EF4-FFF2-40B4-BE49-F238E27FC236}">
                <a16:creationId xmlns:a16="http://schemas.microsoft.com/office/drawing/2014/main" id="{A326CA06-128D-B16B-3DDB-47FBBB48E997}"/>
              </a:ext>
            </a:extLst>
          </p:cNvPr>
          <p:cNvSpPr txBox="1">
            <a:spLocks/>
          </p:cNvSpPr>
          <p:nvPr/>
        </p:nvSpPr>
        <p:spPr>
          <a:xfrm>
            <a:off x="6073421" y="2342457"/>
            <a:ext cx="2468029" cy="950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Spartan"/>
              <a:buNone/>
              <a:defRPr sz="3000" b="1" i="0" u="none" strike="noStrike" cap="none">
                <a:solidFill>
                  <a:schemeClr val="accent1"/>
                </a:solidFill>
                <a:latin typeface="Spartan"/>
                <a:ea typeface="Spartan"/>
                <a:cs typeface="Spartan"/>
                <a:sym typeface="Sparta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Spartan"/>
              <a:buNone/>
              <a:defRPr sz="4200" b="1" i="0" u="none" strike="noStrike" cap="none">
                <a:solidFill>
                  <a:schemeClr val="accent1"/>
                </a:solidFill>
                <a:latin typeface="Spartan"/>
                <a:ea typeface="Spartan"/>
                <a:cs typeface="Spartan"/>
                <a:sym typeface="Spartan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Spartan"/>
              <a:buNone/>
              <a:defRPr sz="4200" b="1" i="0" u="none" strike="noStrike" cap="none">
                <a:solidFill>
                  <a:schemeClr val="accent1"/>
                </a:solidFill>
                <a:latin typeface="Spartan"/>
                <a:ea typeface="Spartan"/>
                <a:cs typeface="Spartan"/>
                <a:sym typeface="Spartan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Spartan"/>
              <a:buNone/>
              <a:defRPr sz="4200" b="1" i="0" u="none" strike="noStrike" cap="none">
                <a:solidFill>
                  <a:schemeClr val="accent1"/>
                </a:solidFill>
                <a:latin typeface="Spartan"/>
                <a:ea typeface="Spartan"/>
                <a:cs typeface="Spartan"/>
                <a:sym typeface="Spartan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Spartan"/>
              <a:buNone/>
              <a:defRPr sz="4200" b="1" i="0" u="none" strike="noStrike" cap="none">
                <a:solidFill>
                  <a:schemeClr val="accent1"/>
                </a:solidFill>
                <a:latin typeface="Spartan"/>
                <a:ea typeface="Spartan"/>
                <a:cs typeface="Spartan"/>
                <a:sym typeface="Spartan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Spartan"/>
              <a:buNone/>
              <a:defRPr sz="4200" b="1" i="0" u="none" strike="noStrike" cap="none">
                <a:solidFill>
                  <a:schemeClr val="accent1"/>
                </a:solidFill>
                <a:latin typeface="Spartan"/>
                <a:ea typeface="Spartan"/>
                <a:cs typeface="Spartan"/>
                <a:sym typeface="Spartan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Spartan"/>
              <a:buNone/>
              <a:defRPr sz="4200" b="1" i="0" u="none" strike="noStrike" cap="none">
                <a:solidFill>
                  <a:schemeClr val="accent1"/>
                </a:solidFill>
                <a:latin typeface="Spartan"/>
                <a:ea typeface="Spartan"/>
                <a:cs typeface="Spartan"/>
                <a:sym typeface="Spartan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Spartan"/>
              <a:buNone/>
              <a:defRPr sz="4200" b="1" i="0" u="none" strike="noStrike" cap="none">
                <a:solidFill>
                  <a:schemeClr val="accent1"/>
                </a:solidFill>
                <a:latin typeface="Spartan"/>
                <a:ea typeface="Spartan"/>
                <a:cs typeface="Spartan"/>
                <a:sym typeface="Spartan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Spartan"/>
              <a:buNone/>
              <a:defRPr sz="4200" b="1" i="0" u="none" strike="noStrike" cap="none">
                <a:solidFill>
                  <a:schemeClr val="accent1"/>
                </a:solidFill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pPr algn="ctr"/>
            <a:r>
              <a:rPr lang="fr-FR" sz="5400" dirty="0">
                <a:ln w="19050">
                  <a:solidFill>
                    <a:schemeClr val="accent1">
                      <a:lumMod val="40000"/>
                      <a:lumOff val="60000"/>
                    </a:schemeClr>
                  </a:solidFill>
                </a:ln>
                <a:solidFill>
                  <a:schemeClr val="bg2">
                    <a:lumMod val="40000"/>
                    <a:lumOff val="60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PEAS </a:t>
            </a:r>
          </a:p>
        </p:txBody>
      </p:sp>
      <p:pic>
        <p:nvPicPr>
          <p:cNvPr id="19" name="Graphique 18" descr="Utilisateur contour">
            <a:extLst>
              <a:ext uri="{FF2B5EF4-FFF2-40B4-BE49-F238E27FC236}">
                <a16:creationId xmlns:a16="http://schemas.microsoft.com/office/drawing/2014/main" id="{07E8B3E6-CBA4-9884-955B-FD9794ABF5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46439" y="1880775"/>
            <a:ext cx="630056" cy="630056"/>
          </a:xfrm>
          <a:prstGeom prst="rect">
            <a:avLst/>
          </a:prstGeom>
        </p:spPr>
      </p:pic>
      <p:pic>
        <p:nvPicPr>
          <p:cNvPr id="20" name="Graphique 19" descr="Utilisateur contour">
            <a:extLst>
              <a:ext uri="{FF2B5EF4-FFF2-40B4-BE49-F238E27FC236}">
                <a16:creationId xmlns:a16="http://schemas.microsoft.com/office/drawing/2014/main" id="{4D4C3CD6-E34E-C50B-FCE6-F7EB5C05CF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46439" y="2831574"/>
            <a:ext cx="630056" cy="630056"/>
          </a:xfrm>
          <a:prstGeom prst="rect">
            <a:avLst/>
          </a:prstGeom>
        </p:spPr>
      </p:pic>
      <p:pic>
        <p:nvPicPr>
          <p:cNvPr id="21" name="Graphique 20" descr="Fermer avec un remplissage uni">
            <a:extLst>
              <a:ext uri="{FF2B5EF4-FFF2-40B4-BE49-F238E27FC236}">
                <a16:creationId xmlns:a16="http://schemas.microsoft.com/office/drawing/2014/main" id="{45C94EBF-3EC8-33F0-9B99-E441AD3BA3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76495" y="1992870"/>
            <a:ext cx="491768" cy="491768"/>
          </a:xfrm>
          <a:prstGeom prst="rect">
            <a:avLst/>
          </a:prstGeom>
        </p:spPr>
      </p:pic>
      <p:sp>
        <p:nvSpPr>
          <p:cNvPr id="22" name="Cercle : creux 21">
            <a:extLst>
              <a:ext uri="{FF2B5EF4-FFF2-40B4-BE49-F238E27FC236}">
                <a16:creationId xmlns:a16="http://schemas.microsoft.com/office/drawing/2014/main" id="{22E7232F-C4EB-347C-3A6B-ECC0E9ED5F2D}"/>
              </a:ext>
            </a:extLst>
          </p:cNvPr>
          <p:cNvSpPr/>
          <p:nvPr/>
        </p:nvSpPr>
        <p:spPr>
          <a:xfrm>
            <a:off x="1236062" y="1859358"/>
            <a:ext cx="557048" cy="557048"/>
          </a:xfrm>
          <a:prstGeom prst="donut">
            <a:avLst>
              <a:gd name="adj" fmla="val 12983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" name="Cercle : creux 22">
            <a:extLst>
              <a:ext uri="{FF2B5EF4-FFF2-40B4-BE49-F238E27FC236}">
                <a16:creationId xmlns:a16="http://schemas.microsoft.com/office/drawing/2014/main" id="{2D63C0DF-CD67-44D6-3322-D6F9BDABCAB8}"/>
              </a:ext>
            </a:extLst>
          </p:cNvPr>
          <p:cNvSpPr/>
          <p:nvPr/>
        </p:nvSpPr>
        <p:spPr>
          <a:xfrm>
            <a:off x="5352546" y="3067285"/>
            <a:ext cx="347830" cy="347830"/>
          </a:xfrm>
          <a:prstGeom prst="donut">
            <a:avLst>
              <a:gd name="adj" fmla="val 12983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4" name="Graphique 23" descr="Fermer avec un remplissage uni">
            <a:extLst>
              <a:ext uri="{FF2B5EF4-FFF2-40B4-BE49-F238E27FC236}">
                <a16:creationId xmlns:a16="http://schemas.microsoft.com/office/drawing/2014/main" id="{9E55C15F-35BE-ED0E-6229-B0FEBA8D54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13564" y="2592211"/>
            <a:ext cx="749300" cy="749300"/>
          </a:xfrm>
          <a:prstGeom prst="rect">
            <a:avLst/>
          </a:prstGeom>
        </p:spPr>
      </p:pic>
      <p:pic>
        <p:nvPicPr>
          <p:cNvPr id="25" name="Graphique 24" descr="Fermer avec un remplissage uni">
            <a:extLst>
              <a:ext uri="{FF2B5EF4-FFF2-40B4-BE49-F238E27FC236}">
                <a16:creationId xmlns:a16="http://schemas.microsoft.com/office/drawing/2014/main" id="{0DF2319F-51D4-D295-BBF0-EC26EDA9C5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934689" y="2587878"/>
            <a:ext cx="749300" cy="749300"/>
          </a:xfrm>
          <a:prstGeom prst="rect">
            <a:avLst/>
          </a:prstGeom>
        </p:spPr>
      </p:pic>
      <p:sp>
        <p:nvSpPr>
          <p:cNvPr id="27" name="Cercle : creux 26">
            <a:extLst>
              <a:ext uri="{FF2B5EF4-FFF2-40B4-BE49-F238E27FC236}">
                <a16:creationId xmlns:a16="http://schemas.microsoft.com/office/drawing/2014/main" id="{E237B42F-5194-6A24-2D93-B2EAB9F0E1E5}"/>
              </a:ext>
            </a:extLst>
          </p:cNvPr>
          <p:cNvSpPr/>
          <p:nvPr/>
        </p:nvSpPr>
        <p:spPr>
          <a:xfrm>
            <a:off x="3022269" y="1832655"/>
            <a:ext cx="557048" cy="557048"/>
          </a:xfrm>
          <a:prstGeom prst="donut">
            <a:avLst>
              <a:gd name="adj" fmla="val 12983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8" name="Graphique 27" descr="Fermer avec un remplissage uni">
            <a:extLst>
              <a:ext uri="{FF2B5EF4-FFF2-40B4-BE49-F238E27FC236}">
                <a16:creationId xmlns:a16="http://schemas.microsoft.com/office/drawing/2014/main" id="{8803CFE7-8622-C3E7-007F-BC1EC56872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76340" y="2607163"/>
            <a:ext cx="749300" cy="749300"/>
          </a:xfrm>
          <a:prstGeom prst="rect">
            <a:avLst/>
          </a:prstGeom>
        </p:spPr>
      </p:pic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83824E02-B558-E221-AF9D-7FAD867B9C16}"/>
              </a:ext>
            </a:extLst>
          </p:cNvPr>
          <p:cNvCxnSpPr/>
          <p:nvPr/>
        </p:nvCxnSpPr>
        <p:spPr>
          <a:xfrm>
            <a:off x="1236062" y="2946400"/>
            <a:ext cx="245505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3774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25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15" grpId="0"/>
      <p:bldP spid="22" grpId="0" animBg="1"/>
      <p:bldP spid="2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5799;p42">
            <a:extLst>
              <a:ext uri="{FF2B5EF4-FFF2-40B4-BE49-F238E27FC236}">
                <a16:creationId xmlns:a16="http://schemas.microsoft.com/office/drawing/2014/main" id="{EA70DD9D-277E-489B-1E90-A8C30E64D9F7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691112" y="813178"/>
            <a:ext cx="1761775" cy="513600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accent6"/>
                </a:solidFill>
                <a:latin typeface="Raleway" pitchFamily="2" charset="0"/>
              </a:rPr>
              <a:t>P</a:t>
            </a:r>
            <a:r>
              <a:rPr lang="en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Raleway" pitchFamily="2" charset="0"/>
              </a:rPr>
              <a:t>EAS</a:t>
            </a:r>
            <a:endParaRPr sz="1800" b="1" dirty="0">
              <a:solidFill>
                <a:schemeClr val="tx1">
                  <a:lumMod val="75000"/>
                  <a:lumOff val="25000"/>
                </a:schemeClr>
              </a:solidFill>
              <a:latin typeface="Raleway" pitchFamily="2" charset="0"/>
            </a:endParaRPr>
          </a:p>
        </p:txBody>
      </p:sp>
      <p:sp>
        <p:nvSpPr>
          <p:cNvPr id="5" name="Google Shape;255;p40">
            <a:extLst>
              <a:ext uri="{FF2B5EF4-FFF2-40B4-BE49-F238E27FC236}">
                <a16:creationId xmlns:a16="http://schemas.microsoft.com/office/drawing/2014/main" id="{6D385D82-E883-5DC7-7A35-7BEBD7C78BF7}"/>
              </a:ext>
            </a:extLst>
          </p:cNvPr>
          <p:cNvSpPr/>
          <p:nvPr/>
        </p:nvSpPr>
        <p:spPr>
          <a:xfrm rot="5400000" flipH="1">
            <a:off x="2486734" y="1148052"/>
            <a:ext cx="52385" cy="2673172"/>
          </a:xfrm>
          <a:custGeom>
            <a:avLst/>
            <a:gdLst/>
            <a:ahLst/>
            <a:cxnLst/>
            <a:rect l="l" t="t" r="r" b="b"/>
            <a:pathLst>
              <a:path w="1169" h="2603" extrusionOk="0">
                <a:moveTo>
                  <a:pt x="1" y="1902"/>
                </a:moveTo>
                <a:cubicBezTo>
                  <a:pt x="1" y="1335"/>
                  <a:pt x="234" y="835"/>
                  <a:pt x="334" y="335"/>
                </a:cubicBezTo>
                <a:cubicBezTo>
                  <a:pt x="368" y="101"/>
                  <a:pt x="568" y="1"/>
                  <a:pt x="835" y="68"/>
                </a:cubicBezTo>
                <a:cubicBezTo>
                  <a:pt x="1035" y="101"/>
                  <a:pt x="1168" y="268"/>
                  <a:pt x="1135" y="468"/>
                </a:cubicBezTo>
                <a:cubicBezTo>
                  <a:pt x="1002" y="1102"/>
                  <a:pt x="835" y="1736"/>
                  <a:pt x="668" y="2369"/>
                </a:cubicBezTo>
                <a:cubicBezTo>
                  <a:pt x="635" y="2536"/>
                  <a:pt x="501" y="2603"/>
                  <a:pt x="334" y="2603"/>
                </a:cubicBezTo>
                <a:cubicBezTo>
                  <a:pt x="168" y="2569"/>
                  <a:pt x="68" y="2469"/>
                  <a:pt x="34" y="2336"/>
                </a:cubicBezTo>
                <a:cubicBezTo>
                  <a:pt x="1" y="2169"/>
                  <a:pt x="1" y="2002"/>
                  <a:pt x="1" y="1902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255;p40">
            <a:extLst>
              <a:ext uri="{FF2B5EF4-FFF2-40B4-BE49-F238E27FC236}">
                <a16:creationId xmlns:a16="http://schemas.microsoft.com/office/drawing/2014/main" id="{F5A0F0A5-AF29-BC4C-094F-975C4C0FB225}"/>
              </a:ext>
            </a:extLst>
          </p:cNvPr>
          <p:cNvSpPr/>
          <p:nvPr/>
        </p:nvSpPr>
        <p:spPr>
          <a:xfrm rot="5400000" flipH="1">
            <a:off x="2486734" y="2076950"/>
            <a:ext cx="52385" cy="2673172"/>
          </a:xfrm>
          <a:custGeom>
            <a:avLst/>
            <a:gdLst/>
            <a:ahLst/>
            <a:cxnLst/>
            <a:rect l="l" t="t" r="r" b="b"/>
            <a:pathLst>
              <a:path w="1169" h="2603" extrusionOk="0">
                <a:moveTo>
                  <a:pt x="1" y="1902"/>
                </a:moveTo>
                <a:cubicBezTo>
                  <a:pt x="1" y="1335"/>
                  <a:pt x="234" y="835"/>
                  <a:pt x="334" y="335"/>
                </a:cubicBezTo>
                <a:cubicBezTo>
                  <a:pt x="368" y="101"/>
                  <a:pt x="568" y="1"/>
                  <a:pt x="835" y="68"/>
                </a:cubicBezTo>
                <a:cubicBezTo>
                  <a:pt x="1035" y="101"/>
                  <a:pt x="1168" y="268"/>
                  <a:pt x="1135" y="468"/>
                </a:cubicBezTo>
                <a:cubicBezTo>
                  <a:pt x="1002" y="1102"/>
                  <a:pt x="835" y="1736"/>
                  <a:pt x="668" y="2369"/>
                </a:cubicBezTo>
                <a:cubicBezTo>
                  <a:pt x="635" y="2536"/>
                  <a:pt x="501" y="2603"/>
                  <a:pt x="334" y="2603"/>
                </a:cubicBezTo>
                <a:cubicBezTo>
                  <a:pt x="168" y="2569"/>
                  <a:pt x="68" y="2469"/>
                  <a:pt x="34" y="2336"/>
                </a:cubicBezTo>
                <a:cubicBezTo>
                  <a:pt x="1" y="2169"/>
                  <a:pt x="1" y="2002"/>
                  <a:pt x="1" y="1902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255;p40">
            <a:extLst>
              <a:ext uri="{FF2B5EF4-FFF2-40B4-BE49-F238E27FC236}">
                <a16:creationId xmlns:a16="http://schemas.microsoft.com/office/drawing/2014/main" id="{16A59D98-E794-C244-B34E-0D522A714CEB}"/>
              </a:ext>
            </a:extLst>
          </p:cNvPr>
          <p:cNvSpPr/>
          <p:nvPr/>
        </p:nvSpPr>
        <p:spPr>
          <a:xfrm rot="10800000" flipH="1">
            <a:off x="1973269" y="1747841"/>
            <a:ext cx="52387" cy="2429375"/>
          </a:xfrm>
          <a:custGeom>
            <a:avLst/>
            <a:gdLst/>
            <a:ahLst/>
            <a:cxnLst/>
            <a:rect l="l" t="t" r="r" b="b"/>
            <a:pathLst>
              <a:path w="1169" h="2603" extrusionOk="0">
                <a:moveTo>
                  <a:pt x="1" y="1902"/>
                </a:moveTo>
                <a:cubicBezTo>
                  <a:pt x="1" y="1335"/>
                  <a:pt x="234" y="835"/>
                  <a:pt x="334" y="335"/>
                </a:cubicBezTo>
                <a:cubicBezTo>
                  <a:pt x="368" y="101"/>
                  <a:pt x="568" y="1"/>
                  <a:pt x="835" y="68"/>
                </a:cubicBezTo>
                <a:cubicBezTo>
                  <a:pt x="1035" y="101"/>
                  <a:pt x="1168" y="268"/>
                  <a:pt x="1135" y="468"/>
                </a:cubicBezTo>
                <a:cubicBezTo>
                  <a:pt x="1002" y="1102"/>
                  <a:pt x="835" y="1736"/>
                  <a:pt x="668" y="2369"/>
                </a:cubicBezTo>
                <a:cubicBezTo>
                  <a:pt x="635" y="2536"/>
                  <a:pt x="501" y="2603"/>
                  <a:pt x="334" y="2603"/>
                </a:cubicBezTo>
                <a:cubicBezTo>
                  <a:pt x="168" y="2569"/>
                  <a:pt x="68" y="2469"/>
                  <a:pt x="34" y="2336"/>
                </a:cubicBezTo>
                <a:cubicBezTo>
                  <a:pt x="1" y="2169"/>
                  <a:pt x="1" y="2002"/>
                  <a:pt x="1" y="1902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255;p40">
            <a:extLst>
              <a:ext uri="{FF2B5EF4-FFF2-40B4-BE49-F238E27FC236}">
                <a16:creationId xmlns:a16="http://schemas.microsoft.com/office/drawing/2014/main" id="{BDC43F4F-E84C-B234-223C-34F7D23C9179}"/>
              </a:ext>
            </a:extLst>
          </p:cNvPr>
          <p:cNvSpPr/>
          <p:nvPr/>
        </p:nvSpPr>
        <p:spPr>
          <a:xfrm rot="10800000" flipH="1">
            <a:off x="2822584" y="1747840"/>
            <a:ext cx="52386" cy="2429376"/>
          </a:xfrm>
          <a:custGeom>
            <a:avLst/>
            <a:gdLst/>
            <a:ahLst/>
            <a:cxnLst/>
            <a:rect l="l" t="t" r="r" b="b"/>
            <a:pathLst>
              <a:path w="1169" h="2603" extrusionOk="0">
                <a:moveTo>
                  <a:pt x="1" y="1902"/>
                </a:moveTo>
                <a:cubicBezTo>
                  <a:pt x="1" y="1335"/>
                  <a:pt x="234" y="835"/>
                  <a:pt x="334" y="335"/>
                </a:cubicBezTo>
                <a:cubicBezTo>
                  <a:pt x="368" y="101"/>
                  <a:pt x="568" y="1"/>
                  <a:pt x="835" y="68"/>
                </a:cubicBezTo>
                <a:cubicBezTo>
                  <a:pt x="1035" y="101"/>
                  <a:pt x="1168" y="268"/>
                  <a:pt x="1135" y="468"/>
                </a:cubicBezTo>
                <a:cubicBezTo>
                  <a:pt x="1002" y="1102"/>
                  <a:pt x="835" y="1736"/>
                  <a:pt x="668" y="2369"/>
                </a:cubicBezTo>
                <a:cubicBezTo>
                  <a:pt x="635" y="2536"/>
                  <a:pt x="501" y="2603"/>
                  <a:pt x="334" y="2603"/>
                </a:cubicBezTo>
                <a:cubicBezTo>
                  <a:pt x="168" y="2569"/>
                  <a:pt x="68" y="2469"/>
                  <a:pt x="34" y="2336"/>
                </a:cubicBezTo>
                <a:cubicBezTo>
                  <a:pt x="1" y="2169"/>
                  <a:pt x="1" y="2002"/>
                  <a:pt x="1" y="1902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" name="Graphique 11" descr="Fermer avec un remplissage uni">
            <a:extLst>
              <a:ext uri="{FF2B5EF4-FFF2-40B4-BE49-F238E27FC236}">
                <a16:creationId xmlns:a16="http://schemas.microsoft.com/office/drawing/2014/main" id="{17DE317E-B5F5-8B4B-3B3F-AC5AA24CEA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13564" y="2592211"/>
            <a:ext cx="749300" cy="74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909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5799;p42">
            <a:extLst>
              <a:ext uri="{FF2B5EF4-FFF2-40B4-BE49-F238E27FC236}">
                <a16:creationId xmlns:a16="http://schemas.microsoft.com/office/drawing/2014/main" id="{EA70DD9D-277E-489B-1E90-A8C30E64D9F7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691112" y="813178"/>
            <a:ext cx="1761775" cy="513600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Raleway" pitchFamily="2" charset="0"/>
              </a:rPr>
              <a:t>P</a:t>
            </a:r>
            <a:r>
              <a:rPr lang="en" sz="18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Raleway" pitchFamily="2" charset="0"/>
              </a:rPr>
              <a:t>E</a:t>
            </a:r>
            <a:r>
              <a:rPr lang="en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Raleway" pitchFamily="2" charset="0"/>
              </a:rPr>
              <a:t>AS</a:t>
            </a:r>
            <a:endParaRPr sz="1800" b="1" dirty="0">
              <a:solidFill>
                <a:schemeClr val="tx1">
                  <a:lumMod val="75000"/>
                  <a:lumOff val="25000"/>
                </a:schemeClr>
              </a:solidFill>
              <a:latin typeface="Raleway" pitchFamily="2" charset="0"/>
            </a:endParaRPr>
          </a:p>
        </p:txBody>
      </p:sp>
      <p:sp>
        <p:nvSpPr>
          <p:cNvPr id="5" name="Google Shape;255;p40">
            <a:extLst>
              <a:ext uri="{FF2B5EF4-FFF2-40B4-BE49-F238E27FC236}">
                <a16:creationId xmlns:a16="http://schemas.microsoft.com/office/drawing/2014/main" id="{6D385D82-E883-5DC7-7A35-7BEBD7C78BF7}"/>
              </a:ext>
            </a:extLst>
          </p:cNvPr>
          <p:cNvSpPr/>
          <p:nvPr/>
        </p:nvSpPr>
        <p:spPr>
          <a:xfrm rot="5400000" flipH="1">
            <a:off x="2486734" y="1148052"/>
            <a:ext cx="52385" cy="2673172"/>
          </a:xfrm>
          <a:custGeom>
            <a:avLst/>
            <a:gdLst/>
            <a:ahLst/>
            <a:cxnLst/>
            <a:rect l="l" t="t" r="r" b="b"/>
            <a:pathLst>
              <a:path w="1169" h="2603" extrusionOk="0">
                <a:moveTo>
                  <a:pt x="1" y="1902"/>
                </a:moveTo>
                <a:cubicBezTo>
                  <a:pt x="1" y="1335"/>
                  <a:pt x="234" y="835"/>
                  <a:pt x="334" y="335"/>
                </a:cubicBezTo>
                <a:cubicBezTo>
                  <a:pt x="368" y="101"/>
                  <a:pt x="568" y="1"/>
                  <a:pt x="835" y="68"/>
                </a:cubicBezTo>
                <a:cubicBezTo>
                  <a:pt x="1035" y="101"/>
                  <a:pt x="1168" y="268"/>
                  <a:pt x="1135" y="468"/>
                </a:cubicBezTo>
                <a:cubicBezTo>
                  <a:pt x="1002" y="1102"/>
                  <a:pt x="835" y="1736"/>
                  <a:pt x="668" y="2369"/>
                </a:cubicBezTo>
                <a:cubicBezTo>
                  <a:pt x="635" y="2536"/>
                  <a:pt x="501" y="2603"/>
                  <a:pt x="334" y="2603"/>
                </a:cubicBezTo>
                <a:cubicBezTo>
                  <a:pt x="168" y="2569"/>
                  <a:pt x="68" y="2469"/>
                  <a:pt x="34" y="2336"/>
                </a:cubicBezTo>
                <a:cubicBezTo>
                  <a:pt x="1" y="2169"/>
                  <a:pt x="1" y="2002"/>
                  <a:pt x="1" y="1902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255;p40">
            <a:extLst>
              <a:ext uri="{FF2B5EF4-FFF2-40B4-BE49-F238E27FC236}">
                <a16:creationId xmlns:a16="http://schemas.microsoft.com/office/drawing/2014/main" id="{F5A0F0A5-AF29-BC4C-094F-975C4C0FB225}"/>
              </a:ext>
            </a:extLst>
          </p:cNvPr>
          <p:cNvSpPr/>
          <p:nvPr/>
        </p:nvSpPr>
        <p:spPr>
          <a:xfrm rot="5400000" flipH="1">
            <a:off x="2486734" y="2076950"/>
            <a:ext cx="52385" cy="2673172"/>
          </a:xfrm>
          <a:custGeom>
            <a:avLst/>
            <a:gdLst/>
            <a:ahLst/>
            <a:cxnLst/>
            <a:rect l="l" t="t" r="r" b="b"/>
            <a:pathLst>
              <a:path w="1169" h="2603" extrusionOk="0">
                <a:moveTo>
                  <a:pt x="1" y="1902"/>
                </a:moveTo>
                <a:cubicBezTo>
                  <a:pt x="1" y="1335"/>
                  <a:pt x="234" y="835"/>
                  <a:pt x="334" y="335"/>
                </a:cubicBezTo>
                <a:cubicBezTo>
                  <a:pt x="368" y="101"/>
                  <a:pt x="568" y="1"/>
                  <a:pt x="835" y="68"/>
                </a:cubicBezTo>
                <a:cubicBezTo>
                  <a:pt x="1035" y="101"/>
                  <a:pt x="1168" y="268"/>
                  <a:pt x="1135" y="468"/>
                </a:cubicBezTo>
                <a:cubicBezTo>
                  <a:pt x="1002" y="1102"/>
                  <a:pt x="835" y="1736"/>
                  <a:pt x="668" y="2369"/>
                </a:cubicBezTo>
                <a:cubicBezTo>
                  <a:pt x="635" y="2536"/>
                  <a:pt x="501" y="2603"/>
                  <a:pt x="334" y="2603"/>
                </a:cubicBezTo>
                <a:cubicBezTo>
                  <a:pt x="168" y="2569"/>
                  <a:pt x="68" y="2469"/>
                  <a:pt x="34" y="2336"/>
                </a:cubicBezTo>
                <a:cubicBezTo>
                  <a:pt x="1" y="2169"/>
                  <a:pt x="1" y="2002"/>
                  <a:pt x="1" y="1902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255;p40">
            <a:extLst>
              <a:ext uri="{FF2B5EF4-FFF2-40B4-BE49-F238E27FC236}">
                <a16:creationId xmlns:a16="http://schemas.microsoft.com/office/drawing/2014/main" id="{16A59D98-E794-C244-B34E-0D522A714CEB}"/>
              </a:ext>
            </a:extLst>
          </p:cNvPr>
          <p:cNvSpPr/>
          <p:nvPr/>
        </p:nvSpPr>
        <p:spPr>
          <a:xfrm rot="10800000" flipH="1">
            <a:off x="1973269" y="1747841"/>
            <a:ext cx="52387" cy="2429375"/>
          </a:xfrm>
          <a:custGeom>
            <a:avLst/>
            <a:gdLst/>
            <a:ahLst/>
            <a:cxnLst/>
            <a:rect l="l" t="t" r="r" b="b"/>
            <a:pathLst>
              <a:path w="1169" h="2603" extrusionOk="0">
                <a:moveTo>
                  <a:pt x="1" y="1902"/>
                </a:moveTo>
                <a:cubicBezTo>
                  <a:pt x="1" y="1335"/>
                  <a:pt x="234" y="835"/>
                  <a:pt x="334" y="335"/>
                </a:cubicBezTo>
                <a:cubicBezTo>
                  <a:pt x="368" y="101"/>
                  <a:pt x="568" y="1"/>
                  <a:pt x="835" y="68"/>
                </a:cubicBezTo>
                <a:cubicBezTo>
                  <a:pt x="1035" y="101"/>
                  <a:pt x="1168" y="268"/>
                  <a:pt x="1135" y="468"/>
                </a:cubicBezTo>
                <a:cubicBezTo>
                  <a:pt x="1002" y="1102"/>
                  <a:pt x="835" y="1736"/>
                  <a:pt x="668" y="2369"/>
                </a:cubicBezTo>
                <a:cubicBezTo>
                  <a:pt x="635" y="2536"/>
                  <a:pt x="501" y="2603"/>
                  <a:pt x="334" y="2603"/>
                </a:cubicBezTo>
                <a:cubicBezTo>
                  <a:pt x="168" y="2569"/>
                  <a:pt x="68" y="2469"/>
                  <a:pt x="34" y="2336"/>
                </a:cubicBezTo>
                <a:cubicBezTo>
                  <a:pt x="1" y="2169"/>
                  <a:pt x="1" y="2002"/>
                  <a:pt x="1" y="1902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255;p40">
            <a:extLst>
              <a:ext uri="{FF2B5EF4-FFF2-40B4-BE49-F238E27FC236}">
                <a16:creationId xmlns:a16="http://schemas.microsoft.com/office/drawing/2014/main" id="{BDC43F4F-E84C-B234-223C-34F7D23C9179}"/>
              </a:ext>
            </a:extLst>
          </p:cNvPr>
          <p:cNvSpPr/>
          <p:nvPr/>
        </p:nvSpPr>
        <p:spPr>
          <a:xfrm rot="10800000" flipH="1">
            <a:off x="2822584" y="1747840"/>
            <a:ext cx="52386" cy="2429376"/>
          </a:xfrm>
          <a:custGeom>
            <a:avLst/>
            <a:gdLst/>
            <a:ahLst/>
            <a:cxnLst/>
            <a:rect l="l" t="t" r="r" b="b"/>
            <a:pathLst>
              <a:path w="1169" h="2603" extrusionOk="0">
                <a:moveTo>
                  <a:pt x="1" y="1902"/>
                </a:moveTo>
                <a:cubicBezTo>
                  <a:pt x="1" y="1335"/>
                  <a:pt x="234" y="835"/>
                  <a:pt x="334" y="335"/>
                </a:cubicBezTo>
                <a:cubicBezTo>
                  <a:pt x="368" y="101"/>
                  <a:pt x="568" y="1"/>
                  <a:pt x="835" y="68"/>
                </a:cubicBezTo>
                <a:cubicBezTo>
                  <a:pt x="1035" y="101"/>
                  <a:pt x="1168" y="268"/>
                  <a:pt x="1135" y="468"/>
                </a:cubicBezTo>
                <a:cubicBezTo>
                  <a:pt x="1002" y="1102"/>
                  <a:pt x="835" y="1736"/>
                  <a:pt x="668" y="2369"/>
                </a:cubicBezTo>
                <a:cubicBezTo>
                  <a:pt x="635" y="2536"/>
                  <a:pt x="501" y="2603"/>
                  <a:pt x="334" y="2603"/>
                </a:cubicBezTo>
                <a:cubicBezTo>
                  <a:pt x="168" y="2569"/>
                  <a:pt x="68" y="2469"/>
                  <a:pt x="34" y="2336"/>
                </a:cubicBezTo>
                <a:cubicBezTo>
                  <a:pt x="1" y="2169"/>
                  <a:pt x="1" y="2002"/>
                  <a:pt x="1" y="1902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" name="Graphique 11" descr="Fermer avec un remplissage uni">
            <a:extLst>
              <a:ext uri="{FF2B5EF4-FFF2-40B4-BE49-F238E27FC236}">
                <a16:creationId xmlns:a16="http://schemas.microsoft.com/office/drawing/2014/main" id="{17DE317E-B5F5-8B4B-3B3F-AC5AA24CEA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13564" y="2592211"/>
            <a:ext cx="749300" cy="749300"/>
          </a:xfrm>
          <a:prstGeom prst="rect">
            <a:avLst/>
          </a:prstGeom>
        </p:spPr>
      </p:pic>
      <p:sp>
        <p:nvSpPr>
          <p:cNvPr id="9" name="Cercle : creux 8">
            <a:extLst>
              <a:ext uri="{FF2B5EF4-FFF2-40B4-BE49-F238E27FC236}">
                <a16:creationId xmlns:a16="http://schemas.microsoft.com/office/drawing/2014/main" id="{D14139A7-FB44-5BF4-471B-37DD81A537CD}"/>
              </a:ext>
            </a:extLst>
          </p:cNvPr>
          <p:cNvSpPr/>
          <p:nvPr/>
        </p:nvSpPr>
        <p:spPr>
          <a:xfrm>
            <a:off x="1236062" y="1859358"/>
            <a:ext cx="557048" cy="557048"/>
          </a:xfrm>
          <a:prstGeom prst="donut">
            <a:avLst>
              <a:gd name="adj" fmla="val 12983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10" name="Groupe 9">
            <a:extLst>
              <a:ext uri="{FF2B5EF4-FFF2-40B4-BE49-F238E27FC236}">
                <a16:creationId xmlns:a16="http://schemas.microsoft.com/office/drawing/2014/main" id="{44D04E4D-2D6C-DA69-5C78-554E4EF484C2}"/>
              </a:ext>
            </a:extLst>
          </p:cNvPr>
          <p:cNvGrpSpPr/>
          <p:nvPr/>
        </p:nvGrpSpPr>
        <p:grpSpPr>
          <a:xfrm>
            <a:off x="5036898" y="1747840"/>
            <a:ext cx="3283680" cy="338554"/>
            <a:chOff x="1991360" y="1965596"/>
            <a:chExt cx="3283680" cy="338554"/>
          </a:xfrm>
        </p:grpSpPr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31D63EC5-AC89-CCEC-81F7-2052BD585E81}"/>
                </a:ext>
              </a:extLst>
            </p:cNvPr>
            <p:cNvSpPr txBox="1"/>
            <p:nvPr/>
          </p:nvSpPr>
          <p:spPr>
            <a:xfrm>
              <a:off x="2220686" y="1965596"/>
              <a:ext cx="305435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1" i="0" dirty="0">
                  <a:solidFill>
                    <a:schemeClr val="accent6"/>
                  </a:solidFill>
                  <a:effectLst/>
                  <a:latin typeface="Raleway" pitchFamily="2" charset="0"/>
                </a:rPr>
                <a:t>Complétement Observable</a:t>
              </a:r>
            </a:p>
          </p:txBody>
        </p:sp>
        <p:sp>
          <p:nvSpPr>
            <p:cNvPr id="13" name="Ellipse 12">
              <a:extLst>
                <a:ext uri="{FF2B5EF4-FFF2-40B4-BE49-F238E27FC236}">
                  <a16:creationId xmlns:a16="http://schemas.microsoft.com/office/drawing/2014/main" id="{B525AC5E-3F2B-DE07-EF0A-8A350F8F1E92}"/>
                </a:ext>
              </a:extLst>
            </p:cNvPr>
            <p:cNvSpPr/>
            <p:nvPr/>
          </p:nvSpPr>
          <p:spPr>
            <a:xfrm>
              <a:off x="1991360" y="2047095"/>
              <a:ext cx="139700" cy="139700"/>
            </a:xfrm>
            <a:prstGeom prst="ellipse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57807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5799;p42">
            <a:extLst>
              <a:ext uri="{FF2B5EF4-FFF2-40B4-BE49-F238E27FC236}">
                <a16:creationId xmlns:a16="http://schemas.microsoft.com/office/drawing/2014/main" id="{EA70DD9D-277E-489B-1E90-A8C30E64D9F7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691112" y="813178"/>
            <a:ext cx="1761775" cy="513600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Raleway" pitchFamily="2" charset="0"/>
              </a:rPr>
              <a:t>P</a:t>
            </a:r>
            <a:r>
              <a:rPr lang="en" sz="18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Raleway" pitchFamily="2" charset="0"/>
              </a:rPr>
              <a:t>E</a:t>
            </a:r>
            <a:r>
              <a:rPr lang="en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Raleway" pitchFamily="2" charset="0"/>
              </a:rPr>
              <a:t>AS</a:t>
            </a:r>
            <a:endParaRPr sz="1800" b="1" dirty="0">
              <a:solidFill>
                <a:schemeClr val="tx1">
                  <a:lumMod val="75000"/>
                  <a:lumOff val="25000"/>
                </a:schemeClr>
              </a:solidFill>
              <a:latin typeface="Raleway" pitchFamily="2" charset="0"/>
            </a:endParaRPr>
          </a:p>
        </p:txBody>
      </p:sp>
      <p:sp>
        <p:nvSpPr>
          <p:cNvPr id="5" name="Google Shape;255;p40">
            <a:extLst>
              <a:ext uri="{FF2B5EF4-FFF2-40B4-BE49-F238E27FC236}">
                <a16:creationId xmlns:a16="http://schemas.microsoft.com/office/drawing/2014/main" id="{6D385D82-E883-5DC7-7A35-7BEBD7C78BF7}"/>
              </a:ext>
            </a:extLst>
          </p:cNvPr>
          <p:cNvSpPr/>
          <p:nvPr/>
        </p:nvSpPr>
        <p:spPr>
          <a:xfrm rot="5400000" flipH="1">
            <a:off x="2486734" y="1148052"/>
            <a:ext cx="52385" cy="2673172"/>
          </a:xfrm>
          <a:custGeom>
            <a:avLst/>
            <a:gdLst/>
            <a:ahLst/>
            <a:cxnLst/>
            <a:rect l="l" t="t" r="r" b="b"/>
            <a:pathLst>
              <a:path w="1169" h="2603" extrusionOk="0">
                <a:moveTo>
                  <a:pt x="1" y="1902"/>
                </a:moveTo>
                <a:cubicBezTo>
                  <a:pt x="1" y="1335"/>
                  <a:pt x="234" y="835"/>
                  <a:pt x="334" y="335"/>
                </a:cubicBezTo>
                <a:cubicBezTo>
                  <a:pt x="368" y="101"/>
                  <a:pt x="568" y="1"/>
                  <a:pt x="835" y="68"/>
                </a:cubicBezTo>
                <a:cubicBezTo>
                  <a:pt x="1035" y="101"/>
                  <a:pt x="1168" y="268"/>
                  <a:pt x="1135" y="468"/>
                </a:cubicBezTo>
                <a:cubicBezTo>
                  <a:pt x="1002" y="1102"/>
                  <a:pt x="835" y="1736"/>
                  <a:pt x="668" y="2369"/>
                </a:cubicBezTo>
                <a:cubicBezTo>
                  <a:pt x="635" y="2536"/>
                  <a:pt x="501" y="2603"/>
                  <a:pt x="334" y="2603"/>
                </a:cubicBezTo>
                <a:cubicBezTo>
                  <a:pt x="168" y="2569"/>
                  <a:pt x="68" y="2469"/>
                  <a:pt x="34" y="2336"/>
                </a:cubicBezTo>
                <a:cubicBezTo>
                  <a:pt x="1" y="2169"/>
                  <a:pt x="1" y="2002"/>
                  <a:pt x="1" y="1902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255;p40">
            <a:extLst>
              <a:ext uri="{FF2B5EF4-FFF2-40B4-BE49-F238E27FC236}">
                <a16:creationId xmlns:a16="http://schemas.microsoft.com/office/drawing/2014/main" id="{F5A0F0A5-AF29-BC4C-094F-975C4C0FB225}"/>
              </a:ext>
            </a:extLst>
          </p:cNvPr>
          <p:cNvSpPr/>
          <p:nvPr/>
        </p:nvSpPr>
        <p:spPr>
          <a:xfrm rot="5400000" flipH="1">
            <a:off x="2486734" y="2076950"/>
            <a:ext cx="52385" cy="2673172"/>
          </a:xfrm>
          <a:custGeom>
            <a:avLst/>
            <a:gdLst/>
            <a:ahLst/>
            <a:cxnLst/>
            <a:rect l="l" t="t" r="r" b="b"/>
            <a:pathLst>
              <a:path w="1169" h="2603" extrusionOk="0">
                <a:moveTo>
                  <a:pt x="1" y="1902"/>
                </a:moveTo>
                <a:cubicBezTo>
                  <a:pt x="1" y="1335"/>
                  <a:pt x="234" y="835"/>
                  <a:pt x="334" y="335"/>
                </a:cubicBezTo>
                <a:cubicBezTo>
                  <a:pt x="368" y="101"/>
                  <a:pt x="568" y="1"/>
                  <a:pt x="835" y="68"/>
                </a:cubicBezTo>
                <a:cubicBezTo>
                  <a:pt x="1035" y="101"/>
                  <a:pt x="1168" y="268"/>
                  <a:pt x="1135" y="468"/>
                </a:cubicBezTo>
                <a:cubicBezTo>
                  <a:pt x="1002" y="1102"/>
                  <a:pt x="835" y="1736"/>
                  <a:pt x="668" y="2369"/>
                </a:cubicBezTo>
                <a:cubicBezTo>
                  <a:pt x="635" y="2536"/>
                  <a:pt x="501" y="2603"/>
                  <a:pt x="334" y="2603"/>
                </a:cubicBezTo>
                <a:cubicBezTo>
                  <a:pt x="168" y="2569"/>
                  <a:pt x="68" y="2469"/>
                  <a:pt x="34" y="2336"/>
                </a:cubicBezTo>
                <a:cubicBezTo>
                  <a:pt x="1" y="2169"/>
                  <a:pt x="1" y="2002"/>
                  <a:pt x="1" y="1902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255;p40">
            <a:extLst>
              <a:ext uri="{FF2B5EF4-FFF2-40B4-BE49-F238E27FC236}">
                <a16:creationId xmlns:a16="http://schemas.microsoft.com/office/drawing/2014/main" id="{16A59D98-E794-C244-B34E-0D522A714CEB}"/>
              </a:ext>
            </a:extLst>
          </p:cNvPr>
          <p:cNvSpPr/>
          <p:nvPr/>
        </p:nvSpPr>
        <p:spPr>
          <a:xfrm rot="10800000" flipH="1">
            <a:off x="1973269" y="1747841"/>
            <a:ext cx="52387" cy="2429375"/>
          </a:xfrm>
          <a:custGeom>
            <a:avLst/>
            <a:gdLst/>
            <a:ahLst/>
            <a:cxnLst/>
            <a:rect l="l" t="t" r="r" b="b"/>
            <a:pathLst>
              <a:path w="1169" h="2603" extrusionOk="0">
                <a:moveTo>
                  <a:pt x="1" y="1902"/>
                </a:moveTo>
                <a:cubicBezTo>
                  <a:pt x="1" y="1335"/>
                  <a:pt x="234" y="835"/>
                  <a:pt x="334" y="335"/>
                </a:cubicBezTo>
                <a:cubicBezTo>
                  <a:pt x="368" y="101"/>
                  <a:pt x="568" y="1"/>
                  <a:pt x="835" y="68"/>
                </a:cubicBezTo>
                <a:cubicBezTo>
                  <a:pt x="1035" y="101"/>
                  <a:pt x="1168" y="268"/>
                  <a:pt x="1135" y="468"/>
                </a:cubicBezTo>
                <a:cubicBezTo>
                  <a:pt x="1002" y="1102"/>
                  <a:pt x="835" y="1736"/>
                  <a:pt x="668" y="2369"/>
                </a:cubicBezTo>
                <a:cubicBezTo>
                  <a:pt x="635" y="2536"/>
                  <a:pt x="501" y="2603"/>
                  <a:pt x="334" y="2603"/>
                </a:cubicBezTo>
                <a:cubicBezTo>
                  <a:pt x="168" y="2569"/>
                  <a:pt x="68" y="2469"/>
                  <a:pt x="34" y="2336"/>
                </a:cubicBezTo>
                <a:cubicBezTo>
                  <a:pt x="1" y="2169"/>
                  <a:pt x="1" y="2002"/>
                  <a:pt x="1" y="1902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255;p40">
            <a:extLst>
              <a:ext uri="{FF2B5EF4-FFF2-40B4-BE49-F238E27FC236}">
                <a16:creationId xmlns:a16="http://schemas.microsoft.com/office/drawing/2014/main" id="{BDC43F4F-E84C-B234-223C-34F7D23C9179}"/>
              </a:ext>
            </a:extLst>
          </p:cNvPr>
          <p:cNvSpPr/>
          <p:nvPr/>
        </p:nvSpPr>
        <p:spPr>
          <a:xfrm rot="10800000" flipH="1">
            <a:off x="2822584" y="1747840"/>
            <a:ext cx="52386" cy="2429376"/>
          </a:xfrm>
          <a:custGeom>
            <a:avLst/>
            <a:gdLst/>
            <a:ahLst/>
            <a:cxnLst/>
            <a:rect l="l" t="t" r="r" b="b"/>
            <a:pathLst>
              <a:path w="1169" h="2603" extrusionOk="0">
                <a:moveTo>
                  <a:pt x="1" y="1902"/>
                </a:moveTo>
                <a:cubicBezTo>
                  <a:pt x="1" y="1335"/>
                  <a:pt x="234" y="835"/>
                  <a:pt x="334" y="335"/>
                </a:cubicBezTo>
                <a:cubicBezTo>
                  <a:pt x="368" y="101"/>
                  <a:pt x="568" y="1"/>
                  <a:pt x="835" y="68"/>
                </a:cubicBezTo>
                <a:cubicBezTo>
                  <a:pt x="1035" y="101"/>
                  <a:pt x="1168" y="268"/>
                  <a:pt x="1135" y="468"/>
                </a:cubicBezTo>
                <a:cubicBezTo>
                  <a:pt x="1002" y="1102"/>
                  <a:pt x="835" y="1736"/>
                  <a:pt x="668" y="2369"/>
                </a:cubicBezTo>
                <a:cubicBezTo>
                  <a:pt x="635" y="2536"/>
                  <a:pt x="501" y="2603"/>
                  <a:pt x="334" y="2603"/>
                </a:cubicBezTo>
                <a:cubicBezTo>
                  <a:pt x="168" y="2569"/>
                  <a:pt x="68" y="2469"/>
                  <a:pt x="34" y="2336"/>
                </a:cubicBezTo>
                <a:cubicBezTo>
                  <a:pt x="1" y="2169"/>
                  <a:pt x="1" y="2002"/>
                  <a:pt x="1" y="1902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" name="Graphique 11" descr="Fermer avec un remplissage uni">
            <a:extLst>
              <a:ext uri="{FF2B5EF4-FFF2-40B4-BE49-F238E27FC236}">
                <a16:creationId xmlns:a16="http://schemas.microsoft.com/office/drawing/2014/main" id="{17DE317E-B5F5-8B4B-3B3F-AC5AA24CEA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13564" y="2592211"/>
            <a:ext cx="749300" cy="749300"/>
          </a:xfrm>
          <a:prstGeom prst="rect">
            <a:avLst/>
          </a:prstGeom>
        </p:spPr>
      </p:pic>
      <p:sp>
        <p:nvSpPr>
          <p:cNvPr id="9" name="Cercle : creux 8">
            <a:extLst>
              <a:ext uri="{FF2B5EF4-FFF2-40B4-BE49-F238E27FC236}">
                <a16:creationId xmlns:a16="http://schemas.microsoft.com/office/drawing/2014/main" id="{D14139A7-FB44-5BF4-471B-37DD81A537CD}"/>
              </a:ext>
            </a:extLst>
          </p:cNvPr>
          <p:cNvSpPr/>
          <p:nvPr/>
        </p:nvSpPr>
        <p:spPr>
          <a:xfrm>
            <a:off x="1236062" y="1859358"/>
            <a:ext cx="557048" cy="557048"/>
          </a:xfrm>
          <a:prstGeom prst="donut">
            <a:avLst>
              <a:gd name="adj" fmla="val 12983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10" name="Groupe 9">
            <a:extLst>
              <a:ext uri="{FF2B5EF4-FFF2-40B4-BE49-F238E27FC236}">
                <a16:creationId xmlns:a16="http://schemas.microsoft.com/office/drawing/2014/main" id="{44D04E4D-2D6C-DA69-5C78-554E4EF484C2}"/>
              </a:ext>
            </a:extLst>
          </p:cNvPr>
          <p:cNvGrpSpPr/>
          <p:nvPr/>
        </p:nvGrpSpPr>
        <p:grpSpPr>
          <a:xfrm>
            <a:off x="5036898" y="1747840"/>
            <a:ext cx="3283680" cy="338554"/>
            <a:chOff x="1991360" y="1965596"/>
            <a:chExt cx="3283680" cy="338554"/>
          </a:xfrm>
        </p:grpSpPr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31D63EC5-AC89-CCEC-81F7-2052BD585E81}"/>
                </a:ext>
              </a:extLst>
            </p:cNvPr>
            <p:cNvSpPr txBox="1"/>
            <p:nvPr/>
          </p:nvSpPr>
          <p:spPr>
            <a:xfrm>
              <a:off x="2220686" y="1965596"/>
              <a:ext cx="305435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1" i="0" dirty="0">
                  <a:solidFill>
                    <a:schemeClr val="accent6"/>
                  </a:solidFill>
                  <a:effectLst/>
                  <a:latin typeface="Raleway" pitchFamily="2" charset="0"/>
                </a:rPr>
                <a:t>Complétement Observable</a:t>
              </a:r>
            </a:p>
          </p:txBody>
        </p:sp>
        <p:sp>
          <p:nvSpPr>
            <p:cNvPr id="13" name="Ellipse 12">
              <a:extLst>
                <a:ext uri="{FF2B5EF4-FFF2-40B4-BE49-F238E27FC236}">
                  <a16:creationId xmlns:a16="http://schemas.microsoft.com/office/drawing/2014/main" id="{B525AC5E-3F2B-DE07-EF0A-8A350F8F1E92}"/>
                </a:ext>
              </a:extLst>
            </p:cNvPr>
            <p:cNvSpPr/>
            <p:nvPr/>
          </p:nvSpPr>
          <p:spPr>
            <a:xfrm>
              <a:off x="1991360" y="2047095"/>
              <a:ext cx="139700" cy="139700"/>
            </a:xfrm>
            <a:prstGeom prst="ellipse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B6DF648A-E493-F0AC-D546-BBB8472DBB65}"/>
              </a:ext>
            </a:extLst>
          </p:cNvPr>
          <p:cNvGrpSpPr/>
          <p:nvPr/>
        </p:nvGrpSpPr>
        <p:grpSpPr>
          <a:xfrm>
            <a:off x="5036898" y="2220426"/>
            <a:ext cx="3283680" cy="338554"/>
            <a:chOff x="1991360" y="1965596"/>
            <a:chExt cx="3283680" cy="338554"/>
          </a:xfrm>
        </p:grpSpPr>
        <p:sp>
          <p:nvSpPr>
            <p:cNvPr id="16" name="ZoneTexte 15">
              <a:extLst>
                <a:ext uri="{FF2B5EF4-FFF2-40B4-BE49-F238E27FC236}">
                  <a16:creationId xmlns:a16="http://schemas.microsoft.com/office/drawing/2014/main" id="{1633E37E-E57E-4BCF-A42F-CEEED5364FBA}"/>
                </a:ext>
              </a:extLst>
            </p:cNvPr>
            <p:cNvSpPr txBox="1"/>
            <p:nvPr/>
          </p:nvSpPr>
          <p:spPr>
            <a:xfrm>
              <a:off x="2220686" y="1965596"/>
              <a:ext cx="305435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1" dirty="0">
                  <a:solidFill>
                    <a:schemeClr val="accent6"/>
                  </a:solidFill>
                  <a:latin typeface="Raleway" pitchFamily="2" charset="0"/>
                </a:rPr>
                <a:t>D</a:t>
              </a:r>
              <a:r>
                <a:rPr lang="fr-FR" sz="1600" b="1" i="0" dirty="0">
                  <a:solidFill>
                    <a:schemeClr val="accent6"/>
                  </a:solidFill>
                  <a:effectLst/>
                  <a:latin typeface="Raleway" pitchFamily="2" charset="0"/>
                </a:rPr>
                <a:t>éterministe</a:t>
              </a:r>
            </a:p>
          </p:txBody>
        </p:sp>
        <p:sp>
          <p:nvSpPr>
            <p:cNvPr id="17" name="Ellipse 16">
              <a:extLst>
                <a:ext uri="{FF2B5EF4-FFF2-40B4-BE49-F238E27FC236}">
                  <a16:creationId xmlns:a16="http://schemas.microsoft.com/office/drawing/2014/main" id="{71206EC6-D027-A828-0EC7-70BF783A558A}"/>
                </a:ext>
              </a:extLst>
            </p:cNvPr>
            <p:cNvSpPr/>
            <p:nvPr/>
          </p:nvSpPr>
          <p:spPr>
            <a:xfrm>
              <a:off x="1991360" y="2047095"/>
              <a:ext cx="139700" cy="139700"/>
            </a:xfrm>
            <a:prstGeom prst="ellipse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0" name="Graphique 29" descr="Fermer avec un remplissage uni">
            <a:extLst>
              <a:ext uri="{FF2B5EF4-FFF2-40B4-BE49-F238E27FC236}">
                <a16:creationId xmlns:a16="http://schemas.microsoft.com/office/drawing/2014/main" id="{CA2355F8-336E-9A87-E3BF-75373E6A86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34689" y="2587878"/>
            <a:ext cx="749300" cy="74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692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5799;p42">
            <a:extLst>
              <a:ext uri="{FF2B5EF4-FFF2-40B4-BE49-F238E27FC236}">
                <a16:creationId xmlns:a16="http://schemas.microsoft.com/office/drawing/2014/main" id="{EA70DD9D-277E-489B-1E90-A8C30E64D9F7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691112" y="813178"/>
            <a:ext cx="1761775" cy="513600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Raleway" pitchFamily="2" charset="0"/>
              </a:rPr>
              <a:t>P</a:t>
            </a:r>
            <a:r>
              <a:rPr lang="en" sz="18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Raleway" pitchFamily="2" charset="0"/>
              </a:rPr>
              <a:t>E</a:t>
            </a:r>
            <a:r>
              <a:rPr lang="en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Raleway" pitchFamily="2" charset="0"/>
              </a:rPr>
              <a:t>AS</a:t>
            </a:r>
            <a:endParaRPr sz="1800" b="1" dirty="0">
              <a:solidFill>
                <a:schemeClr val="tx1">
                  <a:lumMod val="75000"/>
                  <a:lumOff val="25000"/>
                </a:schemeClr>
              </a:solidFill>
              <a:latin typeface="Raleway" pitchFamily="2" charset="0"/>
            </a:endParaRPr>
          </a:p>
        </p:txBody>
      </p:sp>
      <p:sp>
        <p:nvSpPr>
          <p:cNvPr id="5" name="Google Shape;255;p40">
            <a:extLst>
              <a:ext uri="{FF2B5EF4-FFF2-40B4-BE49-F238E27FC236}">
                <a16:creationId xmlns:a16="http://schemas.microsoft.com/office/drawing/2014/main" id="{6D385D82-E883-5DC7-7A35-7BEBD7C78BF7}"/>
              </a:ext>
            </a:extLst>
          </p:cNvPr>
          <p:cNvSpPr/>
          <p:nvPr/>
        </p:nvSpPr>
        <p:spPr>
          <a:xfrm rot="5400000" flipH="1">
            <a:off x="2486734" y="1148052"/>
            <a:ext cx="52385" cy="2673172"/>
          </a:xfrm>
          <a:custGeom>
            <a:avLst/>
            <a:gdLst/>
            <a:ahLst/>
            <a:cxnLst/>
            <a:rect l="l" t="t" r="r" b="b"/>
            <a:pathLst>
              <a:path w="1169" h="2603" extrusionOk="0">
                <a:moveTo>
                  <a:pt x="1" y="1902"/>
                </a:moveTo>
                <a:cubicBezTo>
                  <a:pt x="1" y="1335"/>
                  <a:pt x="234" y="835"/>
                  <a:pt x="334" y="335"/>
                </a:cubicBezTo>
                <a:cubicBezTo>
                  <a:pt x="368" y="101"/>
                  <a:pt x="568" y="1"/>
                  <a:pt x="835" y="68"/>
                </a:cubicBezTo>
                <a:cubicBezTo>
                  <a:pt x="1035" y="101"/>
                  <a:pt x="1168" y="268"/>
                  <a:pt x="1135" y="468"/>
                </a:cubicBezTo>
                <a:cubicBezTo>
                  <a:pt x="1002" y="1102"/>
                  <a:pt x="835" y="1736"/>
                  <a:pt x="668" y="2369"/>
                </a:cubicBezTo>
                <a:cubicBezTo>
                  <a:pt x="635" y="2536"/>
                  <a:pt x="501" y="2603"/>
                  <a:pt x="334" y="2603"/>
                </a:cubicBezTo>
                <a:cubicBezTo>
                  <a:pt x="168" y="2569"/>
                  <a:pt x="68" y="2469"/>
                  <a:pt x="34" y="2336"/>
                </a:cubicBezTo>
                <a:cubicBezTo>
                  <a:pt x="1" y="2169"/>
                  <a:pt x="1" y="2002"/>
                  <a:pt x="1" y="1902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255;p40">
            <a:extLst>
              <a:ext uri="{FF2B5EF4-FFF2-40B4-BE49-F238E27FC236}">
                <a16:creationId xmlns:a16="http://schemas.microsoft.com/office/drawing/2014/main" id="{F5A0F0A5-AF29-BC4C-094F-975C4C0FB225}"/>
              </a:ext>
            </a:extLst>
          </p:cNvPr>
          <p:cNvSpPr/>
          <p:nvPr/>
        </p:nvSpPr>
        <p:spPr>
          <a:xfrm rot="5400000" flipH="1">
            <a:off x="2486734" y="2076950"/>
            <a:ext cx="52385" cy="2673172"/>
          </a:xfrm>
          <a:custGeom>
            <a:avLst/>
            <a:gdLst/>
            <a:ahLst/>
            <a:cxnLst/>
            <a:rect l="l" t="t" r="r" b="b"/>
            <a:pathLst>
              <a:path w="1169" h="2603" extrusionOk="0">
                <a:moveTo>
                  <a:pt x="1" y="1902"/>
                </a:moveTo>
                <a:cubicBezTo>
                  <a:pt x="1" y="1335"/>
                  <a:pt x="234" y="835"/>
                  <a:pt x="334" y="335"/>
                </a:cubicBezTo>
                <a:cubicBezTo>
                  <a:pt x="368" y="101"/>
                  <a:pt x="568" y="1"/>
                  <a:pt x="835" y="68"/>
                </a:cubicBezTo>
                <a:cubicBezTo>
                  <a:pt x="1035" y="101"/>
                  <a:pt x="1168" y="268"/>
                  <a:pt x="1135" y="468"/>
                </a:cubicBezTo>
                <a:cubicBezTo>
                  <a:pt x="1002" y="1102"/>
                  <a:pt x="835" y="1736"/>
                  <a:pt x="668" y="2369"/>
                </a:cubicBezTo>
                <a:cubicBezTo>
                  <a:pt x="635" y="2536"/>
                  <a:pt x="501" y="2603"/>
                  <a:pt x="334" y="2603"/>
                </a:cubicBezTo>
                <a:cubicBezTo>
                  <a:pt x="168" y="2569"/>
                  <a:pt x="68" y="2469"/>
                  <a:pt x="34" y="2336"/>
                </a:cubicBezTo>
                <a:cubicBezTo>
                  <a:pt x="1" y="2169"/>
                  <a:pt x="1" y="2002"/>
                  <a:pt x="1" y="1902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255;p40">
            <a:extLst>
              <a:ext uri="{FF2B5EF4-FFF2-40B4-BE49-F238E27FC236}">
                <a16:creationId xmlns:a16="http://schemas.microsoft.com/office/drawing/2014/main" id="{16A59D98-E794-C244-B34E-0D522A714CEB}"/>
              </a:ext>
            </a:extLst>
          </p:cNvPr>
          <p:cNvSpPr/>
          <p:nvPr/>
        </p:nvSpPr>
        <p:spPr>
          <a:xfrm rot="10800000" flipH="1">
            <a:off x="1973269" y="1747841"/>
            <a:ext cx="52387" cy="2429375"/>
          </a:xfrm>
          <a:custGeom>
            <a:avLst/>
            <a:gdLst/>
            <a:ahLst/>
            <a:cxnLst/>
            <a:rect l="l" t="t" r="r" b="b"/>
            <a:pathLst>
              <a:path w="1169" h="2603" extrusionOk="0">
                <a:moveTo>
                  <a:pt x="1" y="1902"/>
                </a:moveTo>
                <a:cubicBezTo>
                  <a:pt x="1" y="1335"/>
                  <a:pt x="234" y="835"/>
                  <a:pt x="334" y="335"/>
                </a:cubicBezTo>
                <a:cubicBezTo>
                  <a:pt x="368" y="101"/>
                  <a:pt x="568" y="1"/>
                  <a:pt x="835" y="68"/>
                </a:cubicBezTo>
                <a:cubicBezTo>
                  <a:pt x="1035" y="101"/>
                  <a:pt x="1168" y="268"/>
                  <a:pt x="1135" y="468"/>
                </a:cubicBezTo>
                <a:cubicBezTo>
                  <a:pt x="1002" y="1102"/>
                  <a:pt x="835" y="1736"/>
                  <a:pt x="668" y="2369"/>
                </a:cubicBezTo>
                <a:cubicBezTo>
                  <a:pt x="635" y="2536"/>
                  <a:pt x="501" y="2603"/>
                  <a:pt x="334" y="2603"/>
                </a:cubicBezTo>
                <a:cubicBezTo>
                  <a:pt x="168" y="2569"/>
                  <a:pt x="68" y="2469"/>
                  <a:pt x="34" y="2336"/>
                </a:cubicBezTo>
                <a:cubicBezTo>
                  <a:pt x="1" y="2169"/>
                  <a:pt x="1" y="2002"/>
                  <a:pt x="1" y="1902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255;p40">
            <a:extLst>
              <a:ext uri="{FF2B5EF4-FFF2-40B4-BE49-F238E27FC236}">
                <a16:creationId xmlns:a16="http://schemas.microsoft.com/office/drawing/2014/main" id="{BDC43F4F-E84C-B234-223C-34F7D23C9179}"/>
              </a:ext>
            </a:extLst>
          </p:cNvPr>
          <p:cNvSpPr/>
          <p:nvPr/>
        </p:nvSpPr>
        <p:spPr>
          <a:xfrm rot="10800000" flipH="1">
            <a:off x="2822584" y="1747840"/>
            <a:ext cx="52386" cy="2429376"/>
          </a:xfrm>
          <a:custGeom>
            <a:avLst/>
            <a:gdLst/>
            <a:ahLst/>
            <a:cxnLst/>
            <a:rect l="l" t="t" r="r" b="b"/>
            <a:pathLst>
              <a:path w="1169" h="2603" extrusionOk="0">
                <a:moveTo>
                  <a:pt x="1" y="1902"/>
                </a:moveTo>
                <a:cubicBezTo>
                  <a:pt x="1" y="1335"/>
                  <a:pt x="234" y="835"/>
                  <a:pt x="334" y="335"/>
                </a:cubicBezTo>
                <a:cubicBezTo>
                  <a:pt x="368" y="101"/>
                  <a:pt x="568" y="1"/>
                  <a:pt x="835" y="68"/>
                </a:cubicBezTo>
                <a:cubicBezTo>
                  <a:pt x="1035" y="101"/>
                  <a:pt x="1168" y="268"/>
                  <a:pt x="1135" y="468"/>
                </a:cubicBezTo>
                <a:cubicBezTo>
                  <a:pt x="1002" y="1102"/>
                  <a:pt x="835" y="1736"/>
                  <a:pt x="668" y="2369"/>
                </a:cubicBezTo>
                <a:cubicBezTo>
                  <a:pt x="635" y="2536"/>
                  <a:pt x="501" y="2603"/>
                  <a:pt x="334" y="2603"/>
                </a:cubicBezTo>
                <a:cubicBezTo>
                  <a:pt x="168" y="2569"/>
                  <a:pt x="68" y="2469"/>
                  <a:pt x="34" y="2336"/>
                </a:cubicBezTo>
                <a:cubicBezTo>
                  <a:pt x="1" y="2169"/>
                  <a:pt x="1" y="2002"/>
                  <a:pt x="1" y="1902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" name="Graphique 11" descr="Fermer avec un remplissage uni">
            <a:extLst>
              <a:ext uri="{FF2B5EF4-FFF2-40B4-BE49-F238E27FC236}">
                <a16:creationId xmlns:a16="http://schemas.microsoft.com/office/drawing/2014/main" id="{17DE317E-B5F5-8B4B-3B3F-AC5AA24CEA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13564" y="2592211"/>
            <a:ext cx="749300" cy="749300"/>
          </a:xfrm>
          <a:prstGeom prst="rect">
            <a:avLst/>
          </a:prstGeom>
        </p:spPr>
      </p:pic>
      <p:sp>
        <p:nvSpPr>
          <p:cNvPr id="9" name="Cercle : creux 8">
            <a:extLst>
              <a:ext uri="{FF2B5EF4-FFF2-40B4-BE49-F238E27FC236}">
                <a16:creationId xmlns:a16="http://schemas.microsoft.com/office/drawing/2014/main" id="{D14139A7-FB44-5BF4-471B-37DD81A537CD}"/>
              </a:ext>
            </a:extLst>
          </p:cNvPr>
          <p:cNvSpPr/>
          <p:nvPr/>
        </p:nvSpPr>
        <p:spPr>
          <a:xfrm>
            <a:off x="1236062" y="1859358"/>
            <a:ext cx="557048" cy="557048"/>
          </a:xfrm>
          <a:prstGeom prst="donut">
            <a:avLst>
              <a:gd name="adj" fmla="val 12983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10" name="Groupe 9">
            <a:extLst>
              <a:ext uri="{FF2B5EF4-FFF2-40B4-BE49-F238E27FC236}">
                <a16:creationId xmlns:a16="http://schemas.microsoft.com/office/drawing/2014/main" id="{44D04E4D-2D6C-DA69-5C78-554E4EF484C2}"/>
              </a:ext>
            </a:extLst>
          </p:cNvPr>
          <p:cNvGrpSpPr/>
          <p:nvPr/>
        </p:nvGrpSpPr>
        <p:grpSpPr>
          <a:xfrm>
            <a:off x="5036898" y="1747840"/>
            <a:ext cx="3283680" cy="338554"/>
            <a:chOff x="1991360" y="1965596"/>
            <a:chExt cx="3283680" cy="338554"/>
          </a:xfrm>
        </p:grpSpPr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31D63EC5-AC89-CCEC-81F7-2052BD585E81}"/>
                </a:ext>
              </a:extLst>
            </p:cNvPr>
            <p:cNvSpPr txBox="1"/>
            <p:nvPr/>
          </p:nvSpPr>
          <p:spPr>
            <a:xfrm>
              <a:off x="2220686" y="1965596"/>
              <a:ext cx="305435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1" i="0" dirty="0">
                  <a:solidFill>
                    <a:schemeClr val="accent6"/>
                  </a:solidFill>
                  <a:effectLst/>
                  <a:latin typeface="Raleway" pitchFamily="2" charset="0"/>
                </a:rPr>
                <a:t>Complétement Observable</a:t>
              </a:r>
            </a:p>
          </p:txBody>
        </p:sp>
        <p:sp>
          <p:nvSpPr>
            <p:cNvPr id="13" name="Ellipse 12">
              <a:extLst>
                <a:ext uri="{FF2B5EF4-FFF2-40B4-BE49-F238E27FC236}">
                  <a16:creationId xmlns:a16="http://schemas.microsoft.com/office/drawing/2014/main" id="{B525AC5E-3F2B-DE07-EF0A-8A350F8F1E92}"/>
                </a:ext>
              </a:extLst>
            </p:cNvPr>
            <p:cNvSpPr/>
            <p:nvPr/>
          </p:nvSpPr>
          <p:spPr>
            <a:xfrm>
              <a:off x="1991360" y="2047095"/>
              <a:ext cx="139700" cy="139700"/>
            </a:xfrm>
            <a:prstGeom prst="ellipse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B6DF648A-E493-F0AC-D546-BBB8472DBB65}"/>
              </a:ext>
            </a:extLst>
          </p:cNvPr>
          <p:cNvGrpSpPr/>
          <p:nvPr/>
        </p:nvGrpSpPr>
        <p:grpSpPr>
          <a:xfrm>
            <a:off x="5036898" y="2220426"/>
            <a:ext cx="3283680" cy="338554"/>
            <a:chOff x="1991360" y="1965596"/>
            <a:chExt cx="3283680" cy="338554"/>
          </a:xfrm>
        </p:grpSpPr>
        <p:sp>
          <p:nvSpPr>
            <p:cNvPr id="16" name="ZoneTexte 15">
              <a:extLst>
                <a:ext uri="{FF2B5EF4-FFF2-40B4-BE49-F238E27FC236}">
                  <a16:creationId xmlns:a16="http://schemas.microsoft.com/office/drawing/2014/main" id="{1633E37E-E57E-4BCF-A42F-CEEED5364FBA}"/>
                </a:ext>
              </a:extLst>
            </p:cNvPr>
            <p:cNvSpPr txBox="1"/>
            <p:nvPr/>
          </p:nvSpPr>
          <p:spPr>
            <a:xfrm>
              <a:off x="2220686" y="1965596"/>
              <a:ext cx="305435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1" dirty="0">
                  <a:solidFill>
                    <a:schemeClr val="accent6"/>
                  </a:solidFill>
                  <a:latin typeface="Raleway" pitchFamily="2" charset="0"/>
                </a:rPr>
                <a:t>D</a:t>
              </a:r>
              <a:r>
                <a:rPr lang="fr-FR" sz="1600" b="1" i="0" dirty="0">
                  <a:solidFill>
                    <a:schemeClr val="accent6"/>
                  </a:solidFill>
                  <a:effectLst/>
                  <a:latin typeface="Raleway" pitchFamily="2" charset="0"/>
                </a:rPr>
                <a:t>éterministe</a:t>
              </a:r>
            </a:p>
          </p:txBody>
        </p:sp>
        <p:sp>
          <p:nvSpPr>
            <p:cNvPr id="17" name="Ellipse 16">
              <a:extLst>
                <a:ext uri="{FF2B5EF4-FFF2-40B4-BE49-F238E27FC236}">
                  <a16:creationId xmlns:a16="http://schemas.microsoft.com/office/drawing/2014/main" id="{71206EC6-D027-A828-0EC7-70BF783A558A}"/>
                </a:ext>
              </a:extLst>
            </p:cNvPr>
            <p:cNvSpPr/>
            <p:nvPr/>
          </p:nvSpPr>
          <p:spPr>
            <a:xfrm>
              <a:off x="1991360" y="2047095"/>
              <a:ext cx="139700" cy="139700"/>
            </a:xfrm>
            <a:prstGeom prst="ellipse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e 17">
            <a:extLst>
              <a:ext uri="{FF2B5EF4-FFF2-40B4-BE49-F238E27FC236}">
                <a16:creationId xmlns:a16="http://schemas.microsoft.com/office/drawing/2014/main" id="{8F4DF1F0-33EC-22B7-6E09-98220B3DAEDC}"/>
              </a:ext>
            </a:extLst>
          </p:cNvPr>
          <p:cNvGrpSpPr/>
          <p:nvPr/>
        </p:nvGrpSpPr>
        <p:grpSpPr>
          <a:xfrm>
            <a:off x="5036898" y="2659770"/>
            <a:ext cx="3283680" cy="338554"/>
            <a:chOff x="1991360" y="1965596"/>
            <a:chExt cx="3283680" cy="338554"/>
          </a:xfrm>
        </p:grpSpPr>
        <p:sp>
          <p:nvSpPr>
            <p:cNvPr id="19" name="ZoneTexte 18">
              <a:extLst>
                <a:ext uri="{FF2B5EF4-FFF2-40B4-BE49-F238E27FC236}">
                  <a16:creationId xmlns:a16="http://schemas.microsoft.com/office/drawing/2014/main" id="{37B6DCF5-5B98-B412-9994-E3794DE75C77}"/>
                </a:ext>
              </a:extLst>
            </p:cNvPr>
            <p:cNvSpPr txBox="1"/>
            <p:nvPr/>
          </p:nvSpPr>
          <p:spPr>
            <a:xfrm>
              <a:off x="2220686" y="1965596"/>
              <a:ext cx="305435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1" dirty="0">
                  <a:solidFill>
                    <a:schemeClr val="accent6"/>
                  </a:solidFill>
                  <a:latin typeface="Raleway" pitchFamily="2" charset="0"/>
                </a:rPr>
                <a:t>Statique</a:t>
              </a:r>
              <a:endParaRPr lang="fr-FR" sz="1600" b="1" i="0" dirty="0">
                <a:solidFill>
                  <a:schemeClr val="accent6"/>
                </a:solidFill>
                <a:effectLst/>
                <a:latin typeface="Raleway" pitchFamily="2" charset="0"/>
              </a:endParaRPr>
            </a:p>
          </p:txBody>
        </p:sp>
        <p:sp>
          <p:nvSpPr>
            <p:cNvPr id="20" name="Ellipse 19">
              <a:extLst>
                <a:ext uri="{FF2B5EF4-FFF2-40B4-BE49-F238E27FC236}">
                  <a16:creationId xmlns:a16="http://schemas.microsoft.com/office/drawing/2014/main" id="{0C672C86-A99E-6D23-0B40-2887A723118F}"/>
                </a:ext>
              </a:extLst>
            </p:cNvPr>
            <p:cNvSpPr/>
            <p:nvPr/>
          </p:nvSpPr>
          <p:spPr>
            <a:xfrm>
              <a:off x="1991360" y="2047095"/>
              <a:ext cx="139700" cy="139700"/>
            </a:xfrm>
            <a:prstGeom prst="ellipse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0" name="Graphique 29" descr="Fermer avec un remplissage uni">
            <a:extLst>
              <a:ext uri="{FF2B5EF4-FFF2-40B4-BE49-F238E27FC236}">
                <a16:creationId xmlns:a16="http://schemas.microsoft.com/office/drawing/2014/main" id="{CA2355F8-336E-9A87-E3BF-75373E6A86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34689" y="2587878"/>
            <a:ext cx="749300" cy="749300"/>
          </a:xfrm>
          <a:prstGeom prst="rect">
            <a:avLst/>
          </a:prstGeom>
        </p:spPr>
      </p:pic>
      <p:sp>
        <p:nvSpPr>
          <p:cNvPr id="31" name="Cercle : creux 30">
            <a:extLst>
              <a:ext uri="{FF2B5EF4-FFF2-40B4-BE49-F238E27FC236}">
                <a16:creationId xmlns:a16="http://schemas.microsoft.com/office/drawing/2014/main" id="{EB072E49-5646-E32D-2C4D-09C9F3244863}"/>
              </a:ext>
            </a:extLst>
          </p:cNvPr>
          <p:cNvSpPr/>
          <p:nvPr/>
        </p:nvSpPr>
        <p:spPr>
          <a:xfrm>
            <a:off x="1236062" y="2670563"/>
            <a:ext cx="557048" cy="557048"/>
          </a:xfrm>
          <a:prstGeom prst="donut">
            <a:avLst>
              <a:gd name="adj" fmla="val 12983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771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5799;p42">
            <a:extLst>
              <a:ext uri="{FF2B5EF4-FFF2-40B4-BE49-F238E27FC236}">
                <a16:creationId xmlns:a16="http://schemas.microsoft.com/office/drawing/2014/main" id="{EA70DD9D-277E-489B-1E90-A8C30E64D9F7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691112" y="813178"/>
            <a:ext cx="1761775" cy="513600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Raleway" pitchFamily="2" charset="0"/>
              </a:rPr>
              <a:t>P</a:t>
            </a:r>
            <a:r>
              <a:rPr lang="en" sz="18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Raleway" pitchFamily="2" charset="0"/>
              </a:rPr>
              <a:t>E</a:t>
            </a:r>
            <a:r>
              <a:rPr lang="en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Raleway" pitchFamily="2" charset="0"/>
              </a:rPr>
              <a:t>AS</a:t>
            </a:r>
            <a:endParaRPr sz="1800" b="1" dirty="0">
              <a:solidFill>
                <a:schemeClr val="tx1">
                  <a:lumMod val="75000"/>
                  <a:lumOff val="25000"/>
                </a:schemeClr>
              </a:solidFill>
              <a:latin typeface="Raleway" pitchFamily="2" charset="0"/>
            </a:endParaRPr>
          </a:p>
        </p:txBody>
      </p:sp>
      <p:sp>
        <p:nvSpPr>
          <p:cNvPr id="5" name="Google Shape;255;p40">
            <a:extLst>
              <a:ext uri="{FF2B5EF4-FFF2-40B4-BE49-F238E27FC236}">
                <a16:creationId xmlns:a16="http://schemas.microsoft.com/office/drawing/2014/main" id="{6D385D82-E883-5DC7-7A35-7BEBD7C78BF7}"/>
              </a:ext>
            </a:extLst>
          </p:cNvPr>
          <p:cNvSpPr/>
          <p:nvPr/>
        </p:nvSpPr>
        <p:spPr>
          <a:xfrm rot="5400000" flipH="1">
            <a:off x="2486734" y="1148052"/>
            <a:ext cx="52385" cy="2673172"/>
          </a:xfrm>
          <a:custGeom>
            <a:avLst/>
            <a:gdLst/>
            <a:ahLst/>
            <a:cxnLst/>
            <a:rect l="l" t="t" r="r" b="b"/>
            <a:pathLst>
              <a:path w="1169" h="2603" extrusionOk="0">
                <a:moveTo>
                  <a:pt x="1" y="1902"/>
                </a:moveTo>
                <a:cubicBezTo>
                  <a:pt x="1" y="1335"/>
                  <a:pt x="234" y="835"/>
                  <a:pt x="334" y="335"/>
                </a:cubicBezTo>
                <a:cubicBezTo>
                  <a:pt x="368" y="101"/>
                  <a:pt x="568" y="1"/>
                  <a:pt x="835" y="68"/>
                </a:cubicBezTo>
                <a:cubicBezTo>
                  <a:pt x="1035" y="101"/>
                  <a:pt x="1168" y="268"/>
                  <a:pt x="1135" y="468"/>
                </a:cubicBezTo>
                <a:cubicBezTo>
                  <a:pt x="1002" y="1102"/>
                  <a:pt x="835" y="1736"/>
                  <a:pt x="668" y="2369"/>
                </a:cubicBezTo>
                <a:cubicBezTo>
                  <a:pt x="635" y="2536"/>
                  <a:pt x="501" y="2603"/>
                  <a:pt x="334" y="2603"/>
                </a:cubicBezTo>
                <a:cubicBezTo>
                  <a:pt x="168" y="2569"/>
                  <a:pt x="68" y="2469"/>
                  <a:pt x="34" y="2336"/>
                </a:cubicBezTo>
                <a:cubicBezTo>
                  <a:pt x="1" y="2169"/>
                  <a:pt x="1" y="2002"/>
                  <a:pt x="1" y="1902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255;p40">
            <a:extLst>
              <a:ext uri="{FF2B5EF4-FFF2-40B4-BE49-F238E27FC236}">
                <a16:creationId xmlns:a16="http://schemas.microsoft.com/office/drawing/2014/main" id="{F5A0F0A5-AF29-BC4C-094F-975C4C0FB225}"/>
              </a:ext>
            </a:extLst>
          </p:cNvPr>
          <p:cNvSpPr/>
          <p:nvPr/>
        </p:nvSpPr>
        <p:spPr>
          <a:xfrm rot="5400000" flipH="1">
            <a:off x="2486734" y="2076950"/>
            <a:ext cx="52385" cy="2673172"/>
          </a:xfrm>
          <a:custGeom>
            <a:avLst/>
            <a:gdLst/>
            <a:ahLst/>
            <a:cxnLst/>
            <a:rect l="l" t="t" r="r" b="b"/>
            <a:pathLst>
              <a:path w="1169" h="2603" extrusionOk="0">
                <a:moveTo>
                  <a:pt x="1" y="1902"/>
                </a:moveTo>
                <a:cubicBezTo>
                  <a:pt x="1" y="1335"/>
                  <a:pt x="234" y="835"/>
                  <a:pt x="334" y="335"/>
                </a:cubicBezTo>
                <a:cubicBezTo>
                  <a:pt x="368" y="101"/>
                  <a:pt x="568" y="1"/>
                  <a:pt x="835" y="68"/>
                </a:cubicBezTo>
                <a:cubicBezTo>
                  <a:pt x="1035" y="101"/>
                  <a:pt x="1168" y="268"/>
                  <a:pt x="1135" y="468"/>
                </a:cubicBezTo>
                <a:cubicBezTo>
                  <a:pt x="1002" y="1102"/>
                  <a:pt x="835" y="1736"/>
                  <a:pt x="668" y="2369"/>
                </a:cubicBezTo>
                <a:cubicBezTo>
                  <a:pt x="635" y="2536"/>
                  <a:pt x="501" y="2603"/>
                  <a:pt x="334" y="2603"/>
                </a:cubicBezTo>
                <a:cubicBezTo>
                  <a:pt x="168" y="2569"/>
                  <a:pt x="68" y="2469"/>
                  <a:pt x="34" y="2336"/>
                </a:cubicBezTo>
                <a:cubicBezTo>
                  <a:pt x="1" y="2169"/>
                  <a:pt x="1" y="2002"/>
                  <a:pt x="1" y="1902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255;p40">
            <a:extLst>
              <a:ext uri="{FF2B5EF4-FFF2-40B4-BE49-F238E27FC236}">
                <a16:creationId xmlns:a16="http://schemas.microsoft.com/office/drawing/2014/main" id="{16A59D98-E794-C244-B34E-0D522A714CEB}"/>
              </a:ext>
            </a:extLst>
          </p:cNvPr>
          <p:cNvSpPr/>
          <p:nvPr/>
        </p:nvSpPr>
        <p:spPr>
          <a:xfrm rot="10800000" flipH="1">
            <a:off x="1973269" y="1747841"/>
            <a:ext cx="52387" cy="2429375"/>
          </a:xfrm>
          <a:custGeom>
            <a:avLst/>
            <a:gdLst/>
            <a:ahLst/>
            <a:cxnLst/>
            <a:rect l="l" t="t" r="r" b="b"/>
            <a:pathLst>
              <a:path w="1169" h="2603" extrusionOk="0">
                <a:moveTo>
                  <a:pt x="1" y="1902"/>
                </a:moveTo>
                <a:cubicBezTo>
                  <a:pt x="1" y="1335"/>
                  <a:pt x="234" y="835"/>
                  <a:pt x="334" y="335"/>
                </a:cubicBezTo>
                <a:cubicBezTo>
                  <a:pt x="368" y="101"/>
                  <a:pt x="568" y="1"/>
                  <a:pt x="835" y="68"/>
                </a:cubicBezTo>
                <a:cubicBezTo>
                  <a:pt x="1035" y="101"/>
                  <a:pt x="1168" y="268"/>
                  <a:pt x="1135" y="468"/>
                </a:cubicBezTo>
                <a:cubicBezTo>
                  <a:pt x="1002" y="1102"/>
                  <a:pt x="835" y="1736"/>
                  <a:pt x="668" y="2369"/>
                </a:cubicBezTo>
                <a:cubicBezTo>
                  <a:pt x="635" y="2536"/>
                  <a:pt x="501" y="2603"/>
                  <a:pt x="334" y="2603"/>
                </a:cubicBezTo>
                <a:cubicBezTo>
                  <a:pt x="168" y="2569"/>
                  <a:pt x="68" y="2469"/>
                  <a:pt x="34" y="2336"/>
                </a:cubicBezTo>
                <a:cubicBezTo>
                  <a:pt x="1" y="2169"/>
                  <a:pt x="1" y="2002"/>
                  <a:pt x="1" y="1902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255;p40">
            <a:extLst>
              <a:ext uri="{FF2B5EF4-FFF2-40B4-BE49-F238E27FC236}">
                <a16:creationId xmlns:a16="http://schemas.microsoft.com/office/drawing/2014/main" id="{BDC43F4F-E84C-B234-223C-34F7D23C9179}"/>
              </a:ext>
            </a:extLst>
          </p:cNvPr>
          <p:cNvSpPr/>
          <p:nvPr/>
        </p:nvSpPr>
        <p:spPr>
          <a:xfrm rot="10800000" flipH="1">
            <a:off x="2822584" y="1747840"/>
            <a:ext cx="52386" cy="2429376"/>
          </a:xfrm>
          <a:custGeom>
            <a:avLst/>
            <a:gdLst/>
            <a:ahLst/>
            <a:cxnLst/>
            <a:rect l="l" t="t" r="r" b="b"/>
            <a:pathLst>
              <a:path w="1169" h="2603" extrusionOk="0">
                <a:moveTo>
                  <a:pt x="1" y="1902"/>
                </a:moveTo>
                <a:cubicBezTo>
                  <a:pt x="1" y="1335"/>
                  <a:pt x="234" y="835"/>
                  <a:pt x="334" y="335"/>
                </a:cubicBezTo>
                <a:cubicBezTo>
                  <a:pt x="368" y="101"/>
                  <a:pt x="568" y="1"/>
                  <a:pt x="835" y="68"/>
                </a:cubicBezTo>
                <a:cubicBezTo>
                  <a:pt x="1035" y="101"/>
                  <a:pt x="1168" y="268"/>
                  <a:pt x="1135" y="468"/>
                </a:cubicBezTo>
                <a:cubicBezTo>
                  <a:pt x="1002" y="1102"/>
                  <a:pt x="835" y="1736"/>
                  <a:pt x="668" y="2369"/>
                </a:cubicBezTo>
                <a:cubicBezTo>
                  <a:pt x="635" y="2536"/>
                  <a:pt x="501" y="2603"/>
                  <a:pt x="334" y="2603"/>
                </a:cubicBezTo>
                <a:cubicBezTo>
                  <a:pt x="168" y="2569"/>
                  <a:pt x="68" y="2469"/>
                  <a:pt x="34" y="2336"/>
                </a:cubicBezTo>
                <a:cubicBezTo>
                  <a:pt x="1" y="2169"/>
                  <a:pt x="1" y="2002"/>
                  <a:pt x="1" y="1902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" name="Graphique 11" descr="Fermer avec un remplissage uni">
            <a:extLst>
              <a:ext uri="{FF2B5EF4-FFF2-40B4-BE49-F238E27FC236}">
                <a16:creationId xmlns:a16="http://schemas.microsoft.com/office/drawing/2014/main" id="{17DE317E-B5F5-8B4B-3B3F-AC5AA24CEA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13564" y="2592211"/>
            <a:ext cx="749300" cy="749300"/>
          </a:xfrm>
          <a:prstGeom prst="rect">
            <a:avLst/>
          </a:prstGeom>
        </p:spPr>
      </p:pic>
      <p:sp>
        <p:nvSpPr>
          <p:cNvPr id="9" name="Cercle : creux 8">
            <a:extLst>
              <a:ext uri="{FF2B5EF4-FFF2-40B4-BE49-F238E27FC236}">
                <a16:creationId xmlns:a16="http://schemas.microsoft.com/office/drawing/2014/main" id="{D14139A7-FB44-5BF4-471B-37DD81A537CD}"/>
              </a:ext>
            </a:extLst>
          </p:cNvPr>
          <p:cNvSpPr/>
          <p:nvPr/>
        </p:nvSpPr>
        <p:spPr>
          <a:xfrm>
            <a:off x="1236062" y="1859358"/>
            <a:ext cx="557048" cy="557048"/>
          </a:xfrm>
          <a:prstGeom prst="donut">
            <a:avLst>
              <a:gd name="adj" fmla="val 12983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10" name="Groupe 9">
            <a:extLst>
              <a:ext uri="{FF2B5EF4-FFF2-40B4-BE49-F238E27FC236}">
                <a16:creationId xmlns:a16="http://schemas.microsoft.com/office/drawing/2014/main" id="{44D04E4D-2D6C-DA69-5C78-554E4EF484C2}"/>
              </a:ext>
            </a:extLst>
          </p:cNvPr>
          <p:cNvGrpSpPr/>
          <p:nvPr/>
        </p:nvGrpSpPr>
        <p:grpSpPr>
          <a:xfrm>
            <a:off x="5036898" y="1747840"/>
            <a:ext cx="3283680" cy="338554"/>
            <a:chOff x="1991360" y="1965596"/>
            <a:chExt cx="3283680" cy="338554"/>
          </a:xfrm>
        </p:grpSpPr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31D63EC5-AC89-CCEC-81F7-2052BD585E81}"/>
                </a:ext>
              </a:extLst>
            </p:cNvPr>
            <p:cNvSpPr txBox="1"/>
            <p:nvPr/>
          </p:nvSpPr>
          <p:spPr>
            <a:xfrm>
              <a:off x="2220686" y="1965596"/>
              <a:ext cx="305435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1" i="0" dirty="0">
                  <a:solidFill>
                    <a:schemeClr val="accent6"/>
                  </a:solidFill>
                  <a:effectLst/>
                  <a:latin typeface="Raleway" pitchFamily="2" charset="0"/>
                </a:rPr>
                <a:t>Complétement Observable</a:t>
              </a:r>
            </a:p>
          </p:txBody>
        </p:sp>
        <p:sp>
          <p:nvSpPr>
            <p:cNvPr id="13" name="Ellipse 12">
              <a:extLst>
                <a:ext uri="{FF2B5EF4-FFF2-40B4-BE49-F238E27FC236}">
                  <a16:creationId xmlns:a16="http://schemas.microsoft.com/office/drawing/2014/main" id="{B525AC5E-3F2B-DE07-EF0A-8A350F8F1E92}"/>
                </a:ext>
              </a:extLst>
            </p:cNvPr>
            <p:cNvSpPr/>
            <p:nvPr/>
          </p:nvSpPr>
          <p:spPr>
            <a:xfrm>
              <a:off x="1991360" y="2047095"/>
              <a:ext cx="139700" cy="139700"/>
            </a:xfrm>
            <a:prstGeom prst="ellipse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B6DF648A-E493-F0AC-D546-BBB8472DBB65}"/>
              </a:ext>
            </a:extLst>
          </p:cNvPr>
          <p:cNvGrpSpPr/>
          <p:nvPr/>
        </p:nvGrpSpPr>
        <p:grpSpPr>
          <a:xfrm>
            <a:off x="5036898" y="2220426"/>
            <a:ext cx="3283680" cy="338554"/>
            <a:chOff x="1991360" y="1965596"/>
            <a:chExt cx="3283680" cy="338554"/>
          </a:xfrm>
        </p:grpSpPr>
        <p:sp>
          <p:nvSpPr>
            <p:cNvPr id="16" name="ZoneTexte 15">
              <a:extLst>
                <a:ext uri="{FF2B5EF4-FFF2-40B4-BE49-F238E27FC236}">
                  <a16:creationId xmlns:a16="http://schemas.microsoft.com/office/drawing/2014/main" id="{1633E37E-E57E-4BCF-A42F-CEEED5364FBA}"/>
                </a:ext>
              </a:extLst>
            </p:cNvPr>
            <p:cNvSpPr txBox="1"/>
            <p:nvPr/>
          </p:nvSpPr>
          <p:spPr>
            <a:xfrm>
              <a:off x="2220686" y="1965596"/>
              <a:ext cx="305435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1" dirty="0">
                  <a:solidFill>
                    <a:schemeClr val="accent6"/>
                  </a:solidFill>
                  <a:latin typeface="Raleway" pitchFamily="2" charset="0"/>
                </a:rPr>
                <a:t>D</a:t>
              </a:r>
              <a:r>
                <a:rPr lang="fr-FR" sz="1600" b="1" i="0" dirty="0">
                  <a:solidFill>
                    <a:schemeClr val="accent6"/>
                  </a:solidFill>
                  <a:effectLst/>
                  <a:latin typeface="Raleway" pitchFamily="2" charset="0"/>
                </a:rPr>
                <a:t>éterministe</a:t>
              </a:r>
            </a:p>
          </p:txBody>
        </p:sp>
        <p:sp>
          <p:nvSpPr>
            <p:cNvPr id="17" name="Ellipse 16">
              <a:extLst>
                <a:ext uri="{FF2B5EF4-FFF2-40B4-BE49-F238E27FC236}">
                  <a16:creationId xmlns:a16="http://schemas.microsoft.com/office/drawing/2014/main" id="{71206EC6-D027-A828-0EC7-70BF783A558A}"/>
                </a:ext>
              </a:extLst>
            </p:cNvPr>
            <p:cNvSpPr/>
            <p:nvPr/>
          </p:nvSpPr>
          <p:spPr>
            <a:xfrm>
              <a:off x="1991360" y="2047095"/>
              <a:ext cx="139700" cy="139700"/>
            </a:xfrm>
            <a:prstGeom prst="ellipse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e 17">
            <a:extLst>
              <a:ext uri="{FF2B5EF4-FFF2-40B4-BE49-F238E27FC236}">
                <a16:creationId xmlns:a16="http://schemas.microsoft.com/office/drawing/2014/main" id="{8F4DF1F0-33EC-22B7-6E09-98220B3DAEDC}"/>
              </a:ext>
            </a:extLst>
          </p:cNvPr>
          <p:cNvGrpSpPr/>
          <p:nvPr/>
        </p:nvGrpSpPr>
        <p:grpSpPr>
          <a:xfrm>
            <a:off x="5036898" y="2659770"/>
            <a:ext cx="3283680" cy="338554"/>
            <a:chOff x="1991360" y="1965596"/>
            <a:chExt cx="3283680" cy="338554"/>
          </a:xfrm>
        </p:grpSpPr>
        <p:sp>
          <p:nvSpPr>
            <p:cNvPr id="19" name="ZoneTexte 18">
              <a:extLst>
                <a:ext uri="{FF2B5EF4-FFF2-40B4-BE49-F238E27FC236}">
                  <a16:creationId xmlns:a16="http://schemas.microsoft.com/office/drawing/2014/main" id="{37B6DCF5-5B98-B412-9994-E3794DE75C77}"/>
                </a:ext>
              </a:extLst>
            </p:cNvPr>
            <p:cNvSpPr txBox="1"/>
            <p:nvPr/>
          </p:nvSpPr>
          <p:spPr>
            <a:xfrm>
              <a:off x="2220686" y="1965596"/>
              <a:ext cx="305435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1" dirty="0">
                  <a:solidFill>
                    <a:schemeClr val="accent6"/>
                  </a:solidFill>
                  <a:latin typeface="Raleway" pitchFamily="2" charset="0"/>
                </a:rPr>
                <a:t>Statique</a:t>
              </a:r>
              <a:endParaRPr lang="fr-FR" sz="1600" b="1" i="0" dirty="0">
                <a:solidFill>
                  <a:schemeClr val="accent6"/>
                </a:solidFill>
                <a:effectLst/>
                <a:latin typeface="Raleway" pitchFamily="2" charset="0"/>
              </a:endParaRPr>
            </a:p>
          </p:txBody>
        </p:sp>
        <p:sp>
          <p:nvSpPr>
            <p:cNvPr id="20" name="Ellipse 19">
              <a:extLst>
                <a:ext uri="{FF2B5EF4-FFF2-40B4-BE49-F238E27FC236}">
                  <a16:creationId xmlns:a16="http://schemas.microsoft.com/office/drawing/2014/main" id="{0C672C86-A99E-6D23-0B40-2887A723118F}"/>
                </a:ext>
              </a:extLst>
            </p:cNvPr>
            <p:cNvSpPr/>
            <p:nvPr/>
          </p:nvSpPr>
          <p:spPr>
            <a:xfrm>
              <a:off x="1991360" y="2047095"/>
              <a:ext cx="139700" cy="139700"/>
            </a:xfrm>
            <a:prstGeom prst="ellipse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e 20">
            <a:extLst>
              <a:ext uri="{FF2B5EF4-FFF2-40B4-BE49-F238E27FC236}">
                <a16:creationId xmlns:a16="http://schemas.microsoft.com/office/drawing/2014/main" id="{8CE39E7F-7F30-4FBE-0C65-20FC1090D176}"/>
              </a:ext>
            </a:extLst>
          </p:cNvPr>
          <p:cNvGrpSpPr/>
          <p:nvPr/>
        </p:nvGrpSpPr>
        <p:grpSpPr>
          <a:xfrm>
            <a:off x="5036898" y="3134982"/>
            <a:ext cx="3283680" cy="338554"/>
            <a:chOff x="1991360" y="1965596"/>
            <a:chExt cx="3283680" cy="338554"/>
          </a:xfrm>
        </p:grpSpPr>
        <p:sp>
          <p:nvSpPr>
            <p:cNvPr id="22" name="ZoneTexte 21">
              <a:extLst>
                <a:ext uri="{FF2B5EF4-FFF2-40B4-BE49-F238E27FC236}">
                  <a16:creationId xmlns:a16="http://schemas.microsoft.com/office/drawing/2014/main" id="{41D73CE8-9136-4168-0B44-51505378451C}"/>
                </a:ext>
              </a:extLst>
            </p:cNvPr>
            <p:cNvSpPr txBox="1"/>
            <p:nvPr/>
          </p:nvSpPr>
          <p:spPr>
            <a:xfrm>
              <a:off x="2220686" y="1965596"/>
              <a:ext cx="305435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1" dirty="0">
                  <a:solidFill>
                    <a:schemeClr val="accent6"/>
                  </a:solidFill>
                  <a:latin typeface="Raleway" pitchFamily="2" charset="0"/>
                </a:rPr>
                <a:t>Discret</a:t>
              </a:r>
              <a:endParaRPr lang="fr-FR" sz="1600" b="1" i="0" dirty="0">
                <a:solidFill>
                  <a:schemeClr val="accent6"/>
                </a:solidFill>
                <a:effectLst/>
                <a:latin typeface="Raleway" pitchFamily="2" charset="0"/>
              </a:endParaRPr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D287F231-D66F-92EA-F63B-44085E261041}"/>
                </a:ext>
              </a:extLst>
            </p:cNvPr>
            <p:cNvSpPr/>
            <p:nvPr/>
          </p:nvSpPr>
          <p:spPr>
            <a:xfrm>
              <a:off x="1991360" y="2047095"/>
              <a:ext cx="139700" cy="139700"/>
            </a:xfrm>
            <a:prstGeom prst="ellipse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0" name="Graphique 29" descr="Fermer avec un remplissage uni">
            <a:extLst>
              <a:ext uri="{FF2B5EF4-FFF2-40B4-BE49-F238E27FC236}">
                <a16:creationId xmlns:a16="http://schemas.microsoft.com/office/drawing/2014/main" id="{CA2355F8-336E-9A87-E3BF-75373E6A86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34689" y="2587878"/>
            <a:ext cx="749300" cy="749300"/>
          </a:xfrm>
          <a:prstGeom prst="rect">
            <a:avLst/>
          </a:prstGeom>
        </p:spPr>
      </p:pic>
      <p:sp>
        <p:nvSpPr>
          <p:cNvPr id="32" name="Cercle : creux 31">
            <a:extLst>
              <a:ext uri="{FF2B5EF4-FFF2-40B4-BE49-F238E27FC236}">
                <a16:creationId xmlns:a16="http://schemas.microsoft.com/office/drawing/2014/main" id="{F95401C3-C547-7ABF-76D8-5A6B70A9B415}"/>
              </a:ext>
            </a:extLst>
          </p:cNvPr>
          <p:cNvSpPr/>
          <p:nvPr/>
        </p:nvSpPr>
        <p:spPr>
          <a:xfrm>
            <a:off x="1236062" y="2670563"/>
            <a:ext cx="557048" cy="557048"/>
          </a:xfrm>
          <a:prstGeom prst="donut">
            <a:avLst>
              <a:gd name="adj" fmla="val 12983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3" name="Graphique 32" descr="Fermer avec un remplissage uni">
            <a:extLst>
              <a:ext uri="{FF2B5EF4-FFF2-40B4-BE49-F238E27FC236}">
                <a16:creationId xmlns:a16="http://schemas.microsoft.com/office/drawing/2014/main" id="{E7AB6FFB-25B8-A29C-DFCD-7B02F7E752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34343" y="3427916"/>
            <a:ext cx="749300" cy="74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755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Connect Words Game Day by Slidesgo">
  <a:themeElements>
    <a:clrScheme name="Simple Light">
      <a:dk1>
        <a:srgbClr val="000000"/>
      </a:dk1>
      <a:lt1>
        <a:srgbClr val="252525"/>
      </a:lt1>
      <a:dk2>
        <a:srgbClr val="434343"/>
      </a:dk2>
      <a:lt2>
        <a:srgbClr val="999999"/>
      </a:lt2>
      <a:accent1>
        <a:srgbClr val="BEBEBE"/>
      </a:accent1>
      <a:accent2>
        <a:srgbClr val="DBDDD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416</TotalTime>
  <Words>407</Words>
  <Application>Microsoft Office PowerPoint</Application>
  <PresentationFormat>Affichage à l'écran (16:9)</PresentationFormat>
  <Paragraphs>114</Paragraphs>
  <Slides>26</Slides>
  <Notes>26</Notes>
  <HiddenSlides>0</HiddenSlides>
  <MMClips>1</MMClips>
  <ScaleCrop>false</ScaleCrop>
  <HeadingPairs>
    <vt:vector size="6" baseType="variant">
      <vt:variant>
        <vt:lpstr>Polices utilisées</vt:lpstr>
      </vt:variant>
      <vt:variant>
        <vt:i4>10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26</vt:i4>
      </vt:variant>
    </vt:vector>
  </HeadingPairs>
  <TitlesOfParts>
    <vt:vector size="37" baseType="lpstr">
      <vt:lpstr>Raleway</vt:lpstr>
      <vt:lpstr>Nunito</vt:lpstr>
      <vt:lpstr>Manrope</vt:lpstr>
      <vt:lpstr>Spartan</vt:lpstr>
      <vt:lpstr>inter-regular</vt:lpstr>
      <vt:lpstr>Cambria Math</vt:lpstr>
      <vt:lpstr>Arial</vt:lpstr>
      <vt:lpstr>Avenir Next LT Pro</vt:lpstr>
      <vt:lpstr>Posterama</vt:lpstr>
      <vt:lpstr>Sofia Pro</vt:lpstr>
      <vt:lpstr>Connect Words Game Day by Slidesgo</vt:lpstr>
      <vt:lpstr>Tic – Tac – Toe  Game </vt:lpstr>
      <vt:lpstr>TABLE OF CONTENTS</vt:lpstr>
      <vt:lpstr>INTRODUCTION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Alg. MINMAX</vt:lpstr>
      <vt:lpstr>Présentation PowerPoint</vt:lpstr>
      <vt:lpstr>Présentation PowerPoint</vt:lpstr>
      <vt:lpstr>α β PRUNING</vt:lpstr>
      <vt:lpstr>Présentation PowerPoint</vt:lpstr>
      <vt:lpstr>Présentation PowerPoint</vt:lpstr>
      <vt:lpstr>SIMULATION</vt:lpstr>
      <vt:lpstr>Présentation PowerPoint</vt:lpstr>
      <vt:lpstr>Présentation PowerPoint</vt:lpstr>
      <vt:lpstr>MERCI 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Tic – Tac – Toe  Game </dc:title>
  <cp:lastModifiedBy>Izem mourad</cp:lastModifiedBy>
  <cp:revision>11</cp:revision>
  <dcterms:modified xsi:type="dcterms:W3CDTF">2022-06-17T15:22:26Z</dcterms:modified>
</cp:coreProperties>
</file>